
<file path=[Content_Types].xml><?xml version="1.0" encoding="utf-8"?>
<Types xmlns="http://schemas.openxmlformats.org/package/2006/content-types">
  <Default Extension="png" ContentType="image/png"/>
  <Default Extension="svg" ContentType="image/svg+xml"/>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3.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4.xml" ContentType="application/vnd.openxmlformats-officedocument.them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2" r:id="rId4"/>
    <p:sldMasterId id="2147483767" r:id="rId5"/>
    <p:sldMasterId id="2147483790" r:id="rId6"/>
    <p:sldMasterId id="2147483813" r:id="rId7"/>
    <p:sldMasterId id="2147483830" r:id="rId8"/>
  </p:sldMasterIdLst>
  <p:notesMasterIdLst>
    <p:notesMasterId r:id="rId26"/>
  </p:notesMasterIdLst>
  <p:handoutMasterIdLst>
    <p:handoutMasterId r:id="rId27"/>
  </p:handoutMasterIdLst>
  <p:sldIdLst>
    <p:sldId id="265" r:id="rId9"/>
    <p:sldId id="259" r:id="rId10"/>
    <p:sldId id="304" r:id="rId11"/>
    <p:sldId id="281" r:id="rId12"/>
    <p:sldId id="285" r:id="rId13"/>
    <p:sldId id="302" r:id="rId14"/>
    <p:sldId id="286" r:id="rId15"/>
    <p:sldId id="298" r:id="rId16"/>
    <p:sldId id="289" r:id="rId17"/>
    <p:sldId id="290" r:id="rId18"/>
    <p:sldId id="299" r:id="rId19"/>
    <p:sldId id="303" r:id="rId20"/>
    <p:sldId id="300" r:id="rId21"/>
    <p:sldId id="301" r:id="rId22"/>
    <p:sldId id="294" r:id="rId23"/>
    <p:sldId id="295" r:id="rId24"/>
    <p:sldId id="297" r:id="rId2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4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FF9900"/>
    <a:srgbClr val="99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378" autoAdjust="0"/>
    <p:restoredTop sz="94316" autoAdjust="0"/>
  </p:normalViewPr>
  <p:slideViewPr>
    <p:cSldViewPr snapToGrid="0" showGuides="1">
      <p:cViewPr varScale="1">
        <p:scale>
          <a:sx n="63" d="100"/>
          <a:sy n="63" d="100"/>
        </p:scale>
        <p:origin x="1352" y="60"/>
      </p:cViewPr>
      <p:guideLst>
        <p:guide orient="horz" pos="2160"/>
        <p:guide pos="249"/>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p:cViewPr>
        <p:scale>
          <a:sx n="60" d="100"/>
          <a:sy n="60" d="100"/>
        </p:scale>
        <p:origin x="-2736" y="-7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3.xml"/><Relationship Id="rId7" Type="http://schemas.openxmlformats.org/officeDocument/2006/relationships/slideMaster" Target="slideMasters/slideMaster4.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2" Type="http://schemas.openxmlformats.org/officeDocument/2006/relationships/customXml" Target="../customXml/item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3.xml"/><Relationship Id="rId24" Type="http://schemas.openxmlformats.org/officeDocument/2006/relationships/slide" Target="slides/slide16.xml"/><Relationship Id="rId5" Type="http://schemas.openxmlformats.org/officeDocument/2006/relationships/slideMaster" Target="slideMasters/slideMaster2.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presProps" Target="presProps.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handoutMaster" Target="handoutMasters/handoutMaster1.xml"/><Relationship Id="rId30"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2.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B228672-4337-41E0-A109-2BF6C0A0EED5}" type="datetimeFigureOut">
              <a:rPr lang="en-US" smtClean="0"/>
              <a:pPr/>
              <a:t>2/11/2018</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r>
              <a:rPr lang="en-US"/>
              <a:t>Page XX-#</a:t>
            </a: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381AB50-9623-476D-A480-EBA540222513}" type="slidenum">
              <a:rPr lang="en-US" smtClean="0"/>
              <a:pPr/>
              <a:t>‹#›</a:t>
            </a:fld>
            <a:endParaRPr lang="en-US"/>
          </a:p>
        </p:txBody>
      </p:sp>
    </p:spTree>
    <p:extLst>
      <p:ext uri="{BB962C8B-B14F-4D97-AF65-F5344CB8AC3E}">
        <p14:creationId xmlns:p14="http://schemas.microsoft.com/office/powerpoint/2010/main" val="2812618692"/>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2021750" y="780396"/>
            <a:ext cx="4572000" cy="3429000"/>
          </a:xfrm>
          <a:prstGeom prst="rect">
            <a:avLst/>
          </a:prstGeom>
          <a:noFill/>
          <a:ln w="12700">
            <a:solidFill>
              <a:prstClr val="black"/>
            </a:solidFill>
          </a:ln>
        </p:spPr>
        <p:txBody>
          <a:bodyPr vert="horz" lIns="91440" tIns="45720" rIns="91440" bIns="45720" rtlCol="0" anchor="ctr"/>
          <a:lstStyle/>
          <a:p>
            <a:r>
              <a:rPr lang="en-US" dirty="0"/>
              <a:t>text</a:t>
            </a:r>
          </a:p>
        </p:txBody>
      </p:sp>
      <p:sp>
        <p:nvSpPr>
          <p:cNvPr id="5" name="Notes Placeholder 4"/>
          <p:cNvSpPr>
            <a:spLocks noGrp="1"/>
          </p:cNvSpPr>
          <p:nvPr>
            <p:ph type="body" sz="quarter" idx="3"/>
          </p:nvPr>
        </p:nvSpPr>
        <p:spPr>
          <a:xfrm>
            <a:off x="2039550" y="4425018"/>
            <a:ext cx="4586881" cy="41148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Line 8"/>
          <p:cNvSpPr>
            <a:spLocks noChangeShapeType="1"/>
          </p:cNvSpPr>
          <p:nvPr/>
        </p:nvSpPr>
        <p:spPr bwMode="auto">
          <a:xfrm>
            <a:off x="1778872" y="709456"/>
            <a:ext cx="0" cy="8001000"/>
          </a:xfrm>
          <a:prstGeom prst="line">
            <a:avLst/>
          </a:prstGeom>
          <a:noFill/>
          <a:ln w="9525">
            <a:solidFill>
              <a:schemeClr val="tx1"/>
            </a:solidFill>
            <a:round/>
            <a:headEnd/>
            <a:tailEnd/>
          </a:ln>
          <a:effectLst/>
        </p:spPr>
        <p:txBody>
          <a:bodyPr/>
          <a:lstStyle/>
          <a:p>
            <a:endParaRPr lang="en-US"/>
          </a:p>
        </p:txBody>
      </p:sp>
      <p:sp>
        <p:nvSpPr>
          <p:cNvPr id="14" name="Text Box 9"/>
          <p:cNvSpPr txBox="1">
            <a:spLocks noChangeArrowheads="1"/>
          </p:cNvSpPr>
          <p:nvPr/>
        </p:nvSpPr>
        <p:spPr bwMode="auto">
          <a:xfrm>
            <a:off x="152400" y="717181"/>
            <a:ext cx="1600200" cy="274638"/>
          </a:xfrm>
          <a:prstGeom prst="rect">
            <a:avLst/>
          </a:prstGeom>
          <a:noFill/>
          <a:ln w="9525">
            <a:noFill/>
            <a:miter lim="800000"/>
            <a:headEnd/>
            <a:tailEnd/>
          </a:ln>
          <a:effectLst/>
        </p:spPr>
        <p:txBody>
          <a:bodyPr>
            <a:spAutoFit/>
          </a:bodyPr>
          <a:lstStyle/>
          <a:p>
            <a:pPr>
              <a:spcBef>
                <a:spcPct val="50000"/>
              </a:spcBef>
            </a:pPr>
            <a:r>
              <a:rPr lang="en-US" sz="1200" b="1" dirty="0">
                <a:latin typeface="Arial" pitchFamily="34" charset="0"/>
                <a:cs typeface="Arial" pitchFamily="34" charset="0"/>
              </a:rPr>
              <a:t>Instructor Notes:</a:t>
            </a:r>
          </a:p>
        </p:txBody>
      </p:sp>
      <p:sp>
        <p:nvSpPr>
          <p:cNvPr id="11" name="Rectangle 14"/>
          <p:cNvSpPr>
            <a:spLocks noChangeArrowheads="1"/>
          </p:cNvSpPr>
          <p:nvPr/>
        </p:nvSpPr>
        <p:spPr bwMode="auto">
          <a:xfrm>
            <a:off x="241301" y="236797"/>
            <a:ext cx="6216650" cy="244392"/>
          </a:xfrm>
          <a:prstGeom prst="rect">
            <a:avLst/>
          </a:prstGeom>
          <a:noFill/>
          <a:ln w="9525">
            <a:noFill/>
            <a:miter lim="800000"/>
            <a:headEnd/>
            <a:tailEnd/>
          </a:ln>
          <a:effectLst/>
        </p:spPr>
        <p:txBody>
          <a:bodyPr lIns="92446" tIns="46223" rIns="92446" bIns="46223"/>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latin typeface="Arial" pitchFamily="34" charset="0"/>
                <a:cs typeface="Arial" pitchFamily="34" charset="0"/>
              </a:rPr>
              <a:t>Introduction to Web services (SOAP &amp; REST)	    Introduction to Web service 		</a:t>
            </a:r>
            <a:endParaRPr lang="en-US" dirty="0">
              <a:latin typeface="Arial" pitchFamily="34" charset="0"/>
              <a:cs typeface="Arial" pitchFamily="34" charset="0"/>
            </a:endParaRPr>
          </a:p>
        </p:txBody>
      </p:sp>
      <p:sp>
        <p:nvSpPr>
          <p:cNvPr id="12" name="Rectangle 14"/>
          <p:cNvSpPr>
            <a:spLocks noChangeArrowheads="1"/>
          </p:cNvSpPr>
          <p:nvPr/>
        </p:nvSpPr>
        <p:spPr bwMode="auto">
          <a:xfrm>
            <a:off x="3962793" y="8591057"/>
            <a:ext cx="2762530" cy="448235"/>
          </a:xfrm>
          <a:prstGeom prst="rect">
            <a:avLst/>
          </a:prstGeom>
          <a:noFill/>
          <a:ln w="9525">
            <a:noFill/>
            <a:miter lim="800000"/>
            <a:headEnd/>
            <a:tailEnd/>
          </a:ln>
          <a:effectLst/>
        </p:spPr>
        <p:txBody>
          <a:bodyPr lIns="92446" tIns="46223" rIns="92446" bIns="46223"/>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dirty="0">
                <a:latin typeface="Arial" pitchFamily="34" charset="0"/>
                <a:cs typeface="Arial" pitchFamily="34" charset="0"/>
              </a:rPr>
              <a:t>		 Page 01-</a:t>
            </a:r>
            <a:fld id="{BD9FB300-F9DC-4669-88F4-967ABA23CC04}" type="slidenum">
              <a:rPr lang="en-US" sz="1000" smtClean="0">
                <a:latin typeface="Arial" pitchFamily="34" charset="0"/>
                <a:cs typeface="Arial" pitchFamily="34" charset="0"/>
              </a:rPr>
              <a:pPr marL="0" marR="0" indent="0" algn="l" defTabSz="914400" rtl="0" eaLnBrk="1" fontAlgn="auto" latinLnBrk="0" hangingPunct="1">
                <a:lnSpc>
                  <a:spcPct val="100000"/>
                </a:lnSpc>
                <a:spcBef>
                  <a:spcPts val="0"/>
                </a:spcBef>
                <a:spcAft>
                  <a:spcPts val="0"/>
                </a:spcAft>
                <a:buClrTx/>
                <a:buSzTx/>
                <a:buFontTx/>
                <a:buNone/>
                <a:tabLst/>
                <a:defRPr/>
              </a:pPr>
              <a:t>‹#›</a:t>
            </a:fld>
            <a:r>
              <a:rPr lang="en-US" sz="1000" dirty="0">
                <a:latin typeface="Arial" pitchFamily="34" charset="0"/>
                <a:cs typeface="Arial" pitchFamily="34" charset="0"/>
              </a:rPr>
              <a:t> </a:t>
            </a:r>
          </a:p>
          <a:p>
            <a:r>
              <a:rPr lang="en-US" sz="1000" dirty="0">
                <a:latin typeface="Arial" pitchFamily="34" charset="0"/>
                <a:cs typeface="Arial" pitchFamily="34" charset="0"/>
              </a:rPr>
              <a:t>  </a:t>
            </a:r>
          </a:p>
        </p:txBody>
      </p:sp>
    </p:spTree>
    <p:extLst>
      <p:ext uri="{BB962C8B-B14F-4D97-AF65-F5344CB8AC3E}">
        <p14:creationId xmlns:p14="http://schemas.microsoft.com/office/powerpoint/2010/main" val="1122094422"/>
      </p:ext>
    </p:extLst>
  </p:cSld>
  <p:clrMap bg1="lt1" tx1="dk1" bg2="lt2" tx2="dk2" accent1="accent1" accent2="accent2" accent3="accent3" accent4="accent4" accent5="accent5" accent6="accent6" hlink="hlink" folHlink="folHlink"/>
  <p:hf dt="0"/>
  <p:notesStyle>
    <a:lvl1pPr marL="0" algn="l" defTabSz="914400" rtl="0" eaLnBrk="1" latinLnBrk="0" hangingPunct="1">
      <a:defRPr sz="1000" kern="1200">
        <a:solidFill>
          <a:schemeClr val="tx1"/>
        </a:solidFill>
        <a:latin typeface="Arial" pitchFamily="34" charset="0"/>
        <a:ea typeface="+mn-ea"/>
        <a:cs typeface="Arial" pitchFamily="34" charset="0"/>
      </a:defRPr>
    </a:lvl1pPr>
    <a:lvl2pPr marL="457200" algn="l" defTabSz="914400" rtl="0" eaLnBrk="1" latinLnBrk="0" hangingPunct="1">
      <a:defRPr sz="1000" kern="1200">
        <a:solidFill>
          <a:schemeClr val="tx1"/>
        </a:solidFill>
        <a:latin typeface="Arial" pitchFamily="34" charset="0"/>
        <a:ea typeface="+mn-ea"/>
        <a:cs typeface="Arial" pitchFamily="34" charset="0"/>
      </a:defRPr>
    </a:lvl2pPr>
    <a:lvl3pPr marL="914400" algn="l" defTabSz="914400" rtl="0" eaLnBrk="1" latinLnBrk="0" hangingPunct="1">
      <a:defRPr sz="1000" kern="1200">
        <a:solidFill>
          <a:schemeClr val="tx1"/>
        </a:solidFill>
        <a:latin typeface="Arial" pitchFamily="34" charset="0"/>
        <a:ea typeface="+mn-ea"/>
        <a:cs typeface="Arial" pitchFamily="34" charset="0"/>
      </a:defRPr>
    </a:lvl3pPr>
    <a:lvl4pPr marL="1371600" algn="l" defTabSz="914400" rtl="0" eaLnBrk="1" latinLnBrk="0" hangingPunct="1">
      <a:defRPr sz="1000" kern="1200">
        <a:solidFill>
          <a:schemeClr val="tx1"/>
        </a:solidFill>
        <a:latin typeface="Arial" pitchFamily="34" charset="0"/>
        <a:ea typeface="+mn-ea"/>
        <a:cs typeface="Arial" pitchFamily="34" charset="0"/>
      </a:defRPr>
    </a:lvl4pPr>
    <a:lvl5pPr marL="1828800" algn="l" defTabSz="914400" rtl="0" eaLnBrk="1" latinLnBrk="0" hangingPunct="1">
      <a:defRPr sz="1000" kern="1200">
        <a:solidFill>
          <a:schemeClr val="tx1"/>
        </a:solidFill>
        <a:latin typeface="Arial" pitchFamily="34" charset="0"/>
        <a:ea typeface="+mn-ea"/>
        <a:cs typeface="Arial"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22475" y="714375"/>
            <a:ext cx="4572000" cy="3429000"/>
          </a:xfrm>
        </p:spPr>
      </p:sp>
      <p:sp>
        <p:nvSpPr>
          <p:cNvPr id="3" name="Notes Placeholder 2"/>
          <p:cNvSpPr>
            <a:spLocks noGrp="1"/>
          </p:cNvSpPr>
          <p:nvPr>
            <p:ph type="body" idx="1"/>
          </p:nvPr>
        </p:nvSpPr>
        <p:spPr/>
        <p:txBody>
          <a:bodyPr>
            <a:normAutofit/>
          </a:bodyPr>
          <a:lstStyle/>
          <a:p>
            <a:endParaRPr lang="en-US"/>
          </a:p>
        </p:txBody>
      </p:sp>
      <p:sp>
        <p:nvSpPr>
          <p:cNvPr id="5" name="Text Box 9"/>
          <p:cNvSpPr txBox="1">
            <a:spLocks noChangeArrowheads="1"/>
          </p:cNvSpPr>
          <p:nvPr/>
        </p:nvSpPr>
        <p:spPr bwMode="auto">
          <a:xfrm>
            <a:off x="142875" y="1133475"/>
            <a:ext cx="1600200" cy="400110"/>
          </a:xfrm>
          <a:prstGeom prst="rect">
            <a:avLst/>
          </a:prstGeom>
          <a:noFill/>
          <a:ln w="9525">
            <a:noFill/>
            <a:miter lim="800000"/>
            <a:headEnd/>
            <a:tailEnd/>
          </a:ln>
          <a:effectLst/>
        </p:spPr>
        <p:txBody>
          <a:bodyPr>
            <a:spAutoFit/>
          </a:bodyPr>
          <a:lstStyle/>
          <a:p>
            <a:pPr>
              <a:spcBef>
                <a:spcPct val="50000"/>
              </a:spcBef>
            </a:pPr>
            <a:r>
              <a:rPr lang="en-US" sz="1000" b="0" dirty="0">
                <a:latin typeface="Arial" pitchFamily="34" charset="0"/>
                <a:cs typeface="Arial" pitchFamily="34" charset="0"/>
              </a:rPr>
              <a:t>Add instructor notes here. </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22475" y="685800"/>
            <a:ext cx="4572000" cy="3429000"/>
          </a:xfrm>
        </p:spPr>
      </p:sp>
      <p:sp>
        <p:nvSpPr>
          <p:cNvPr id="3" name="Notes Placeholder 2"/>
          <p:cNvSpPr>
            <a:spLocks noGrp="1"/>
          </p:cNvSpPr>
          <p:nvPr>
            <p:ph type="body" idx="1"/>
          </p:nvPr>
        </p:nvSpPr>
        <p:spPr/>
        <p:txBody>
          <a:bodyPr>
            <a:normAutofit/>
          </a:bodyPr>
          <a:lstStyle/>
          <a:p>
            <a:pPr marL="228600" indent="-228600">
              <a:buAutoNum type="arabicPeriod"/>
            </a:pPr>
            <a:r>
              <a:rPr lang="en-US" dirty="0"/>
              <a:t>The restaurant would</a:t>
            </a:r>
            <a:r>
              <a:rPr lang="en-US" baseline="0" dirty="0"/>
              <a:t> register itself under Yellow pages (Registry)</a:t>
            </a:r>
          </a:p>
          <a:p>
            <a:pPr marL="228600" indent="-228600">
              <a:buAutoNum type="arabicPeriod"/>
            </a:pPr>
            <a:r>
              <a:rPr lang="en-US" baseline="0" dirty="0"/>
              <a:t>A customer would </a:t>
            </a:r>
            <a:r>
              <a:rPr lang="en-US" dirty="0"/>
              <a:t> search for the restaurant under</a:t>
            </a:r>
            <a:r>
              <a:rPr lang="en-US" baseline="0" dirty="0"/>
              <a:t> Yellow pages</a:t>
            </a:r>
          </a:p>
          <a:p>
            <a:pPr marL="228600" indent="-228600">
              <a:buAutoNum type="arabicPeriod"/>
            </a:pPr>
            <a:r>
              <a:rPr lang="en-US" baseline="0" dirty="0"/>
              <a:t>Customer would then look for food options [descriptions] available in menu card (WSDL)</a:t>
            </a:r>
          </a:p>
          <a:p>
            <a:pPr marL="228600" indent="-228600">
              <a:buAutoNum type="arabicPeriod"/>
            </a:pPr>
            <a:r>
              <a:rPr lang="en-US" baseline="0" dirty="0"/>
              <a:t>Customer places order (requesting for web service)</a:t>
            </a:r>
          </a:p>
          <a:p>
            <a:pPr marL="228600" indent="-228600">
              <a:buAutoNum type="arabicPeriod"/>
            </a:pPr>
            <a:r>
              <a:rPr lang="en-US" baseline="0" dirty="0"/>
              <a:t>Waiter serves food to customer (response) </a:t>
            </a:r>
          </a:p>
          <a:p>
            <a:pPr marL="228600" indent="-228600">
              <a:buAutoNum type="arabicPeriod"/>
            </a:pPr>
            <a:endParaRPr lang="en-US" dirty="0"/>
          </a:p>
        </p:txBody>
      </p:sp>
      <p:sp>
        <p:nvSpPr>
          <p:cNvPr id="5" name="Text Box 9"/>
          <p:cNvSpPr txBox="1">
            <a:spLocks noChangeArrowheads="1"/>
          </p:cNvSpPr>
          <p:nvPr/>
        </p:nvSpPr>
        <p:spPr bwMode="auto">
          <a:xfrm>
            <a:off x="142875" y="1133475"/>
            <a:ext cx="1600200" cy="553998"/>
          </a:xfrm>
          <a:prstGeom prst="rect">
            <a:avLst/>
          </a:prstGeom>
          <a:noFill/>
          <a:ln w="9525">
            <a:noFill/>
            <a:miter lim="800000"/>
            <a:headEnd/>
            <a:tailEnd/>
          </a:ln>
          <a:effectLst/>
        </p:spPr>
        <p:txBody>
          <a:bodyPr>
            <a:spAutoFit/>
          </a:bodyPr>
          <a:lstStyle/>
          <a:p>
            <a:pPr>
              <a:spcBef>
                <a:spcPct val="50000"/>
              </a:spcBef>
            </a:pPr>
            <a:r>
              <a:rPr lang="en-US" sz="1000" b="0" dirty="0">
                <a:latin typeface="Arial" pitchFamily="34" charset="0"/>
                <a:cs typeface="Arial" pitchFamily="34" charset="0"/>
              </a:rPr>
              <a:t>Slide gives a layman view of working of web service</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22475" y="685800"/>
            <a:ext cx="4572000" cy="3429000"/>
          </a:xfrm>
        </p:spPr>
      </p:sp>
      <p:sp>
        <p:nvSpPr>
          <p:cNvPr id="3" name="Notes Placeholder 2"/>
          <p:cNvSpPr>
            <a:spLocks noGrp="1"/>
          </p:cNvSpPr>
          <p:nvPr>
            <p:ph type="body" idx="1"/>
          </p:nvPr>
        </p:nvSpPr>
        <p:spPr/>
        <p:txBody>
          <a:bodyPr>
            <a:normAutofit/>
          </a:bodyPr>
          <a:lstStyle/>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Web service provider needs to register the service under</a:t>
            </a:r>
            <a:r>
              <a:rPr lang="en-US" baseline="0" dirty="0"/>
              <a:t> UDDI</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US" baseline="0" dirty="0"/>
              <a:t>Web service consumer (business partner, other system) would search for the web service in the registry</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US" baseline="0" dirty="0"/>
              <a:t>Web service consumer would then retrieve the web service definitions from provider (WSDL descriptions)</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Now</a:t>
            </a:r>
            <a:r>
              <a:rPr lang="en-US" baseline="0" dirty="0"/>
              <a:t> the service consumer can consume the web service given by producer</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The communication between producers and consumers happen via SOAP messages.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JAXR : is one of the Java XML programming APIs. JAXR provides a uniform and standard Java API for accessing different kinds of XML-based registries, for example here it would be UDDI. Thus it would support in JAX – WS.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5" name="Text Box 9"/>
          <p:cNvSpPr txBox="1">
            <a:spLocks noChangeArrowheads="1"/>
          </p:cNvSpPr>
          <p:nvPr/>
        </p:nvSpPr>
        <p:spPr bwMode="auto">
          <a:xfrm>
            <a:off x="142875" y="1133475"/>
            <a:ext cx="1600200" cy="784830"/>
          </a:xfrm>
          <a:prstGeom prst="rect">
            <a:avLst/>
          </a:prstGeom>
          <a:noFill/>
          <a:ln w="9525">
            <a:noFill/>
            <a:miter lim="800000"/>
            <a:headEnd/>
            <a:tailEnd/>
          </a:ln>
          <a:effectLst/>
        </p:spPr>
        <p:txBody>
          <a:bodyPr>
            <a:spAutoFit/>
          </a:bodyPr>
          <a:lstStyle/>
          <a:p>
            <a:pPr>
              <a:spcBef>
                <a:spcPct val="50000"/>
              </a:spcBef>
            </a:pPr>
            <a:r>
              <a:rPr lang="en-US" sz="1000" dirty="0">
                <a:latin typeface="Arial" pitchFamily="34" charset="0"/>
                <a:cs typeface="Arial" pitchFamily="34" charset="0"/>
              </a:rPr>
              <a:t>Slide gives a technical view of working of web service</a:t>
            </a:r>
          </a:p>
          <a:p>
            <a:pPr>
              <a:spcBef>
                <a:spcPct val="50000"/>
              </a:spcBef>
            </a:pPr>
            <a:r>
              <a:rPr lang="en-US" sz="1000" b="0" dirty="0">
                <a:latin typeface="Arial" pitchFamily="34" charset="0"/>
                <a:cs typeface="Arial" pitchFamily="34" charset="0"/>
              </a:rPr>
              <a:t>. </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22475" y="685800"/>
            <a:ext cx="4572000" cy="3429000"/>
          </a:xfrm>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0" i="0" kern="1200" dirty="0">
                <a:solidFill>
                  <a:schemeClr val="tx1"/>
                </a:solidFill>
                <a:effectLst/>
                <a:latin typeface="Arial" pitchFamily="34" charset="0"/>
                <a:ea typeface="+mn-ea"/>
                <a:cs typeface="Arial" pitchFamily="34" charset="0"/>
              </a:rPr>
              <a:t>You can serve any content over HTTP such as HTML, images, sound, video, etc. SOAP is an XML-based encoding of messages that are typically sent over HTTP.</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000" b="0" i="0" kern="1200" dirty="0">
              <a:solidFill>
                <a:schemeClr val="tx1"/>
              </a:solidFill>
              <a:effectLst/>
              <a:latin typeface="Arial" pitchFamily="34" charset="0"/>
              <a:ea typeface="+mn-ea"/>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000" b="0" i="0" kern="1200" dirty="0">
                <a:solidFill>
                  <a:schemeClr val="tx1"/>
                </a:solidFill>
                <a:effectLst/>
                <a:latin typeface="Arial" pitchFamily="34" charset="0"/>
                <a:ea typeface="+mn-ea"/>
                <a:cs typeface="Arial" pitchFamily="34" charset="0"/>
              </a:rPr>
              <a:t>Just like HTTP  sits on top of TCP (TCP over IP), SOAP sits on top of HTTP. </a:t>
            </a:r>
            <a:endParaRPr lang="en-US" dirty="0"/>
          </a:p>
        </p:txBody>
      </p:sp>
      <p:sp>
        <p:nvSpPr>
          <p:cNvPr id="5" name="Text Box 9"/>
          <p:cNvSpPr txBox="1">
            <a:spLocks noChangeArrowheads="1"/>
          </p:cNvSpPr>
          <p:nvPr/>
        </p:nvSpPr>
        <p:spPr bwMode="auto">
          <a:xfrm>
            <a:off x="142875" y="1133475"/>
            <a:ext cx="1600200" cy="553998"/>
          </a:xfrm>
          <a:prstGeom prst="rect">
            <a:avLst/>
          </a:prstGeom>
          <a:noFill/>
          <a:ln w="9525">
            <a:noFill/>
            <a:miter lim="800000"/>
            <a:headEnd/>
            <a:tailEnd/>
          </a:ln>
          <a:effectLst/>
        </p:spPr>
        <p:txBody>
          <a:bodyPr>
            <a:spAutoFit/>
          </a:bodyPr>
          <a:lstStyle/>
          <a:p>
            <a:pPr>
              <a:spcBef>
                <a:spcPct val="50000"/>
              </a:spcBef>
            </a:pPr>
            <a:r>
              <a:rPr lang="en-US" sz="1000" dirty="0">
                <a:solidFill>
                  <a:prstClr val="black"/>
                </a:solidFill>
                <a:latin typeface="Arial" pitchFamily="34" charset="0"/>
                <a:cs typeface="Arial" pitchFamily="34" charset="0"/>
              </a:rPr>
              <a:t>Difference between HTTP and SOAP messages</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22475" y="685800"/>
            <a:ext cx="4572000" cy="3429000"/>
          </a:xfrm>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0" i="0" kern="1200" dirty="0">
                <a:solidFill>
                  <a:schemeClr val="tx1"/>
                </a:solidFill>
                <a:effectLst/>
                <a:latin typeface="Arial" pitchFamily="34" charset="0"/>
                <a:ea typeface="+mn-ea"/>
                <a:cs typeface="Arial" pitchFamily="34" charset="0"/>
              </a:rPr>
              <a:t>The JAX-WS API hides this complexity from the application developer. On the server side, the developer specifies the web service operations by defining methods in an interface written in the Java programming language. </a:t>
            </a:r>
          </a:p>
          <a:p>
            <a:pPr marL="0" marR="0" indent="0" algn="l" defTabSz="914400" rtl="0" eaLnBrk="1" fontAlgn="auto" latinLnBrk="0" hangingPunct="1">
              <a:lnSpc>
                <a:spcPct val="100000"/>
              </a:lnSpc>
              <a:spcBef>
                <a:spcPts val="0"/>
              </a:spcBef>
              <a:spcAft>
                <a:spcPts val="0"/>
              </a:spcAft>
              <a:buClrTx/>
              <a:buSzTx/>
              <a:buFontTx/>
              <a:buNone/>
              <a:tabLst/>
              <a:defRPr/>
            </a:pPr>
            <a:r>
              <a:rPr lang="en-US" sz="1000" b="0" i="0" kern="1200" dirty="0">
                <a:solidFill>
                  <a:schemeClr val="tx1"/>
                </a:solidFill>
                <a:effectLst/>
                <a:latin typeface="Arial" pitchFamily="34" charset="0"/>
                <a:ea typeface="+mn-ea"/>
                <a:cs typeface="Arial" pitchFamily="34" charset="0"/>
              </a:rPr>
              <a:t>The developer also codes one or more classes that implement those methods.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sz="1000" b="0" i="0" kern="1200" dirty="0">
                <a:solidFill>
                  <a:schemeClr val="tx1"/>
                </a:solidFill>
                <a:effectLst/>
                <a:latin typeface="Arial" pitchFamily="34" charset="0"/>
                <a:ea typeface="+mn-ea"/>
                <a:cs typeface="Arial" pitchFamily="34" charset="0"/>
              </a:rPr>
              <a:t>Client programs are also easy to code.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000" b="0" i="0" kern="1200" dirty="0">
              <a:solidFill>
                <a:schemeClr val="tx1"/>
              </a:solidFill>
              <a:effectLst/>
              <a:latin typeface="Arial" pitchFamily="34" charset="0"/>
              <a:ea typeface="+mn-ea"/>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000" b="0" i="0" kern="1200" dirty="0">
                <a:solidFill>
                  <a:schemeClr val="tx1"/>
                </a:solidFill>
                <a:effectLst/>
                <a:latin typeface="Arial" pitchFamily="34" charset="0"/>
                <a:ea typeface="+mn-ea"/>
                <a:cs typeface="Arial" pitchFamily="34" charset="0"/>
              </a:rPr>
              <a:t>With JAX-WS, the developer does not generate or parse SOAP messages.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000" b="0" i="0" kern="1200" dirty="0">
              <a:solidFill>
                <a:schemeClr val="tx1"/>
              </a:solidFill>
              <a:effectLst/>
              <a:latin typeface="Arial" pitchFamily="34" charset="0"/>
              <a:ea typeface="+mn-ea"/>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000" b="0" i="0" kern="1200" dirty="0">
                <a:solidFill>
                  <a:schemeClr val="tx1"/>
                </a:solidFill>
                <a:effectLst/>
                <a:latin typeface="Arial" pitchFamily="34" charset="0"/>
                <a:ea typeface="+mn-ea"/>
                <a:cs typeface="Arial" pitchFamily="34" charset="0"/>
              </a:rPr>
              <a:t>It is the JAX-WS runtime system that converts the API calls and responses to and from SOAP messages.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000" b="0" i="0" kern="1200" dirty="0">
              <a:solidFill>
                <a:schemeClr val="tx1"/>
              </a:solidFill>
              <a:effectLst/>
              <a:latin typeface="Arial" pitchFamily="34" charset="0"/>
              <a:ea typeface="+mn-ea"/>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000" b="0" i="0" kern="1200" dirty="0">
                <a:solidFill>
                  <a:schemeClr val="tx1"/>
                </a:solidFill>
                <a:effectLst/>
                <a:latin typeface="Arial" pitchFamily="34" charset="0"/>
                <a:ea typeface="+mn-ea"/>
                <a:cs typeface="Arial" pitchFamily="34" charset="0"/>
              </a:rPr>
              <a:t>Details would be seen in the</a:t>
            </a:r>
            <a:r>
              <a:rPr lang="en-US" sz="1000" b="0" i="0" kern="1200" baseline="0" dirty="0">
                <a:solidFill>
                  <a:schemeClr val="tx1"/>
                </a:solidFill>
                <a:effectLst/>
                <a:latin typeface="Arial" pitchFamily="34" charset="0"/>
                <a:ea typeface="+mn-ea"/>
                <a:cs typeface="Arial" pitchFamily="34" charset="0"/>
              </a:rPr>
              <a:t> next subsequent chapters</a:t>
            </a:r>
            <a:endParaRPr lang="en-US" dirty="0"/>
          </a:p>
        </p:txBody>
      </p:sp>
      <p:sp>
        <p:nvSpPr>
          <p:cNvPr id="5" name="Text Box 9"/>
          <p:cNvSpPr txBox="1">
            <a:spLocks noChangeArrowheads="1"/>
          </p:cNvSpPr>
          <p:nvPr/>
        </p:nvSpPr>
        <p:spPr bwMode="auto">
          <a:xfrm>
            <a:off x="142875" y="1133475"/>
            <a:ext cx="1600200" cy="246221"/>
          </a:xfrm>
          <a:prstGeom prst="rect">
            <a:avLst/>
          </a:prstGeom>
          <a:noFill/>
          <a:ln w="9525">
            <a:noFill/>
            <a:miter lim="800000"/>
            <a:headEnd/>
            <a:tailEnd/>
          </a:ln>
          <a:effectLst/>
        </p:spPr>
        <p:txBody>
          <a:bodyPr>
            <a:spAutoFit/>
          </a:bodyPr>
          <a:lstStyle/>
          <a:p>
            <a:pPr>
              <a:spcBef>
                <a:spcPct val="50000"/>
              </a:spcBef>
            </a:pPr>
            <a:r>
              <a:rPr lang="en-US" sz="1000" b="0" dirty="0">
                <a:latin typeface="Arial" pitchFamily="34" charset="0"/>
                <a:cs typeface="Arial" pitchFamily="34" charset="0"/>
              </a:rPr>
              <a:t>Overview of JAX - WS. </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22475" y="685800"/>
            <a:ext cx="4572000" cy="3429000"/>
          </a:xfrm>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0" i="0" kern="1200" dirty="0">
                <a:solidFill>
                  <a:schemeClr val="tx1"/>
                </a:solidFill>
                <a:effectLst/>
                <a:latin typeface="Arial" pitchFamily="34" charset="0"/>
                <a:ea typeface="+mn-ea"/>
                <a:cs typeface="Arial" pitchFamily="34" charset="0"/>
              </a:rPr>
              <a:t>RESTful web services are built to work best on the Web.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000" b="0" i="0" kern="1200" dirty="0">
              <a:solidFill>
                <a:schemeClr val="tx1"/>
              </a:solidFill>
              <a:effectLst/>
              <a:latin typeface="Arial" pitchFamily="34" charset="0"/>
              <a:ea typeface="+mn-ea"/>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000" b="0" i="0" kern="1200" dirty="0">
                <a:solidFill>
                  <a:schemeClr val="tx1"/>
                </a:solidFill>
                <a:effectLst/>
                <a:latin typeface="Arial" pitchFamily="34" charset="0"/>
                <a:ea typeface="+mn-ea"/>
                <a:cs typeface="Arial" pitchFamily="34" charset="0"/>
              </a:rPr>
              <a:t>Representational State Transfer (REST) is an architectural style that specifies constraints, such as the uniform interface, that if applied to a web service induce desirable properties, such as performance, scalability, and modifiability, that enable services to work best on the Web.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000" b="0" i="0" kern="1200" dirty="0">
              <a:solidFill>
                <a:schemeClr val="tx1"/>
              </a:solidFill>
              <a:effectLst/>
              <a:latin typeface="Arial" pitchFamily="34" charset="0"/>
              <a:ea typeface="+mn-ea"/>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000" b="0" i="0" kern="1200" dirty="0">
                <a:solidFill>
                  <a:schemeClr val="tx1"/>
                </a:solidFill>
                <a:effectLst/>
                <a:latin typeface="Arial" pitchFamily="34" charset="0"/>
                <a:ea typeface="+mn-ea"/>
                <a:cs typeface="Arial" pitchFamily="34" charset="0"/>
              </a:rPr>
              <a:t>In the REST architectural style, data and functionality are considered resources and are accessed using Uniform Resource Identifiers (URIs), typically links on the Web.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000" b="0" i="0" kern="1200" dirty="0">
              <a:solidFill>
                <a:schemeClr val="tx1"/>
              </a:solidFill>
              <a:effectLst/>
              <a:latin typeface="Arial" pitchFamily="34" charset="0"/>
              <a:ea typeface="+mn-ea"/>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000" b="0" i="0" kern="1200" dirty="0">
                <a:solidFill>
                  <a:schemeClr val="tx1"/>
                </a:solidFill>
                <a:effectLst/>
                <a:latin typeface="Arial" pitchFamily="34" charset="0"/>
                <a:ea typeface="+mn-ea"/>
                <a:cs typeface="Arial" pitchFamily="34" charset="0"/>
              </a:rPr>
              <a:t>The resources are acted upon by using a set of simple, well-defined operations.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000" b="0" i="0" kern="1200" dirty="0">
              <a:solidFill>
                <a:schemeClr val="tx1"/>
              </a:solidFill>
              <a:effectLst/>
              <a:latin typeface="Arial" pitchFamily="34" charset="0"/>
              <a:ea typeface="+mn-ea"/>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000" b="0" i="0" kern="1200" dirty="0">
                <a:solidFill>
                  <a:schemeClr val="tx1"/>
                </a:solidFill>
                <a:effectLst/>
                <a:latin typeface="Arial" pitchFamily="34" charset="0"/>
                <a:ea typeface="+mn-ea"/>
                <a:cs typeface="Arial" pitchFamily="34" charset="0"/>
              </a:rPr>
              <a:t>REST is designed to use a stateless communication protocol, typically HTTP. In the REST architecture style, clients and servers exchange representations of resources by using a standardized interface and protocol.</a:t>
            </a:r>
            <a:endParaRPr lang="en-US" dirty="0"/>
          </a:p>
        </p:txBody>
      </p:sp>
      <p:sp>
        <p:nvSpPr>
          <p:cNvPr id="5" name="Text Box 9"/>
          <p:cNvSpPr txBox="1">
            <a:spLocks noChangeArrowheads="1"/>
          </p:cNvSpPr>
          <p:nvPr/>
        </p:nvSpPr>
        <p:spPr bwMode="auto">
          <a:xfrm>
            <a:off x="142875" y="1133475"/>
            <a:ext cx="1600200" cy="246221"/>
          </a:xfrm>
          <a:prstGeom prst="rect">
            <a:avLst/>
          </a:prstGeom>
          <a:noFill/>
          <a:ln w="9525">
            <a:noFill/>
            <a:miter lim="800000"/>
            <a:headEnd/>
            <a:tailEnd/>
          </a:ln>
          <a:effectLst/>
        </p:spPr>
        <p:txBody>
          <a:bodyPr>
            <a:spAutoFit/>
          </a:bodyPr>
          <a:lstStyle/>
          <a:p>
            <a:pPr>
              <a:spcBef>
                <a:spcPct val="50000"/>
              </a:spcBef>
            </a:pPr>
            <a:r>
              <a:rPr lang="en-US" sz="1000" dirty="0">
                <a:latin typeface="Arial" pitchFamily="34" charset="0"/>
                <a:cs typeface="Arial" pitchFamily="34" charset="0"/>
              </a:rPr>
              <a:t>Overview of JAX - RS.</a:t>
            </a:r>
            <a:endParaRPr lang="en-US" sz="1000" b="0" dirty="0">
              <a:latin typeface="Arial" pitchFamily="34" charset="0"/>
              <a:cs typeface="Arial" pitchFamily="34"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22475" y="685800"/>
            <a:ext cx="4572000" cy="3429000"/>
          </a:xfrm>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Add the notes here</a:t>
            </a:r>
          </a:p>
          <a:p>
            <a:endParaRPr lang="en-US" dirty="0"/>
          </a:p>
        </p:txBody>
      </p:sp>
      <p:sp>
        <p:nvSpPr>
          <p:cNvPr id="5" name="Text Box 9"/>
          <p:cNvSpPr txBox="1">
            <a:spLocks noChangeArrowheads="1"/>
          </p:cNvSpPr>
          <p:nvPr/>
        </p:nvSpPr>
        <p:spPr bwMode="auto">
          <a:xfrm>
            <a:off x="142875" y="1133475"/>
            <a:ext cx="1600200" cy="400110"/>
          </a:xfrm>
          <a:prstGeom prst="rect">
            <a:avLst/>
          </a:prstGeom>
          <a:noFill/>
          <a:ln w="9525">
            <a:noFill/>
            <a:miter lim="800000"/>
            <a:headEnd/>
            <a:tailEnd/>
          </a:ln>
          <a:effectLst/>
        </p:spPr>
        <p:txBody>
          <a:bodyPr>
            <a:spAutoFit/>
          </a:bodyPr>
          <a:lstStyle/>
          <a:p>
            <a:pPr>
              <a:spcBef>
                <a:spcPct val="50000"/>
              </a:spcBef>
            </a:pPr>
            <a:r>
              <a:rPr lang="en-US" sz="1000" b="0" dirty="0">
                <a:latin typeface="Arial" pitchFamily="34" charset="0"/>
                <a:cs typeface="Arial" pitchFamily="34" charset="0"/>
              </a:rPr>
              <a:t>Trainer can summarize the points </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22475" y="685800"/>
            <a:ext cx="4572000" cy="3429000"/>
          </a:xfrm>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Add the notes here.</a:t>
            </a:r>
            <a:endParaRPr lang="en-US"/>
          </a:p>
          <a:p>
            <a:endParaRPr lang="en-US" dirty="0"/>
          </a:p>
        </p:txBody>
      </p:sp>
      <p:sp>
        <p:nvSpPr>
          <p:cNvPr id="5" name="Text Box 9"/>
          <p:cNvSpPr txBox="1">
            <a:spLocks noChangeArrowheads="1"/>
          </p:cNvSpPr>
          <p:nvPr/>
        </p:nvSpPr>
        <p:spPr bwMode="auto">
          <a:xfrm>
            <a:off x="142875" y="1133475"/>
            <a:ext cx="1600200" cy="861774"/>
          </a:xfrm>
          <a:prstGeom prst="rect">
            <a:avLst/>
          </a:prstGeom>
          <a:noFill/>
          <a:ln w="9525">
            <a:noFill/>
            <a:miter lim="800000"/>
            <a:headEnd/>
            <a:tailEnd/>
          </a:ln>
          <a:effectLst/>
        </p:spPr>
        <p:txBody>
          <a:bodyPr>
            <a:spAutoFit/>
          </a:bodyPr>
          <a:lstStyle/>
          <a:p>
            <a:pPr>
              <a:spcBef>
                <a:spcPct val="50000"/>
              </a:spcBef>
            </a:pPr>
            <a:r>
              <a:rPr lang="en-US" sz="1000" b="0" dirty="0">
                <a:latin typeface="Arial" pitchFamily="34" charset="0"/>
                <a:cs typeface="Arial" pitchFamily="34" charset="0"/>
              </a:rPr>
              <a:t>Question 1:  Option 2</a:t>
            </a:r>
          </a:p>
          <a:p>
            <a:pPr>
              <a:spcBef>
                <a:spcPct val="50000"/>
              </a:spcBef>
            </a:pPr>
            <a:r>
              <a:rPr lang="en-US" sz="1000" dirty="0">
                <a:latin typeface="Arial" pitchFamily="34" charset="0"/>
                <a:cs typeface="Arial" pitchFamily="34" charset="0"/>
              </a:rPr>
              <a:t>Question 2: True</a:t>
            </a:r>
          </a:p>
          <a:p>
            <a:pPr>
              <a:spcBef>
                <a:spcPct val="50000"/>
              </a:spcBef>
            </a:pPr>
            <a:r>
              <a:rPr lang="en-US" sz="1000" b="0" dirty="0">
                <a:latin typeface="Arial" pitchFamily="34" charset="0"/>
                <a:cs typeface="Arial" pitchFamily="34" charset="0"/>
              </a:rPr>
              <a:t>Question 3: SOAP messages</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22475" y="685800"/>
            <a:ext cx="4572000" cy="3429000"/>
          </a:xfrm>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Add the notes here.</a:t>
            </a:r>
          </a:p>
          <a:p>
            <a:endParaRPr lang="en-US" dirty="0"/>
          </a:p>
        </p:txBody>
      </p:sp>
      <p:sp>
        <p:nvSpPr>
          <p:cNvPr id="5" name="Text Box 9"/>
          <p:cNvSpPr txBox="1">
            <a:spLocks noChangeArrowheads="1"/>
          </p:cNvSpPr>
          <p:nvPr/>
        </p:nvSpPr>
        <p:spPr bwMode="auto">
          <a:xfrm>
            <a:off x="142875" y="1133475"/>
            <a:ext cx="1600200" cy="1631216"/>
          </a:xfrm>
          <a:prstGeom prst="rect">
            <a:avLst/>
          </a:prstGeom>
          <a:noFill/>
          <a:ln w="9525">
            <a:noFill/>
            <a:miter lim="800000"/>
            <a:headEnd/>
            <a:tailEnd/>
          </a:ln>
          <a:effectLst/>
        </p:spPr>
        <p:txBody>
          <a:bodyPr>
            <a:spAutoFit/>
          </a:bodyPr>
          <a:lstStyle/>
          <a:p>
            <a:pPr marL="228600" indent="-228600">
              <a:spcBef>
                <a:spcPct val="50000"/>
              </a:spcBef>
              <a:buAutoNum type="arabicPeriod"/>
            </a:pPr>
            <a:r>
              <a:rPr lang="en-US" sz="1000" b="0" dirty="0">
                <a:latin typeface="Arial" pitchFamily="34" charset="0"/>
                <a:cs typeface="Arial" pitchFamily="34" charset="0"/>
              </a:rPr>
              <a:t>F</a:t>
            </a:r>
          </a:p>
          <a:p>
            <a:pPr marL="228600" indent="-228600">
              <a:spcBef>
                <a:spcPct val="50000"/>
              </a:spcBef>
              <a:buAutoNum type="arabicPeriod"/>
            </a:pPr>
            <a:r>
              <a:rPr lang="en-US" sz="1000" dirty="0">
                <a:latin typeface="Arial" pitchFamily="34" charset="0"/>
                <a:cs typeface="Arial" pitchFamily="34" charset="0"/>
              </a:rPr>
              <a:t>C</a:t>
            </a:r>
          </a:p>
          <a:p>
            <a:pPr marL="228600" indent="-228600">
              <a:spcBef>
                <a:spcPct val="50000"/>
              </a:spcBef>
              <a:buAutoNum type="arabicPeriod"/>
            </a:pPr>
            <a:r>
              <a:rPr lang="en-US" sz="1000" b="0" dirty="0">
                <a:latin typeface="Arial" pitchFamily="34" charset="0"/>
                <a:cs typeface="Arial" pitchFamily="34" charset="0"/>
              </a:rPr>
              <a:t>A</a:t>
            </a:r>
          </a:p>
          <a:p>
            <a:pPr marL="228600" indent="-228600">
              <a:spcBef>
                <a:spcPct val="50000"/>
              </a:spcBef>
              <a:buAutoNum type="arabicPeriod"/>
            </a:pPr>
            <a:r>
              <a:rPr lang="en-US" sz="1000" dirty="0">
                <a:latin typeface="Arial" pitchFamily="34" charset="0"/>
                <a:cs typeface="Arial" pitchFamily="34" charset="0"/>
              </a:rPr>
              <a:t>B</a:t>
            </a:r>
          </a:p>
          <a:p>
            <a:pPr marL="228600" indent="-228600">
              <a:spcBef>
                <a:spcPct val="50000"/>
              </a:spcBef>
              <a:buAutoNum type="arabicPeriod"/>
            </a:pPr>
            <a:r>
              <a:rPr lang="en-US" sz="1000" b="0" dirty="0">
                <a:latin typeface="Arial" pitchFamily="34" charset="0"/>
                <a:cs typeface="Arial" pitchFamily="34" charset="0"/>
              </a:rPr>
              <a:t>E</a:t>
            </a:r>
          </a:p>
          <a:p>
            <a:pPr marL="228600" indent="-228600">
              <a:spcBef>
                <a:spcPct val="50000"/>
              </a:spcBef>
              <a:buAutoNum type="arabicPeriod"/>
            </a:pPr>
            <a:r>
              <a:rPr lang="en-US" sz="1000" dirty="0">
                <a:latin typeface="Arial" pitchFamily="34" charset="0"/>
                <a:cs typeface="Arial" pitchFamily="34" charset="0"/>
              </a:rPr>
              <a:t>D</a:t>
            </a:r>
          </a:p>
          <a:p>
            <a:pPr>
              <a:spcBef>
                <a:spcPct val="50000"/>
              </a:spcBef>
            </a:pPr>
            <a:r>
              <a:rPr lang="en-US" sz="1000" b="0" dirty="0">
                <a:latin typeface="Arial" pitchFamily="34" charset="0"/>
                <a:cs typeface="Arial" pitchFamily="34" charset="0"/>
              </a:rPr>
              <a:t> </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22475" y="685800"/>
            <a:ext cx="4572000" cy="3429000"/>
          </a:xfrm>
        </p:spPr>
      </p:sp>
      <p:sp>
        <p:nvSpPr>
          <p:cNvPr id="3" name="Notes Placeholder 2"/>
          <p:cNvSpPr>
            <a:spLocks noGrp="1"/>
          </p:cNvSpPr>
          <p:nvPr>
            <p:ph type="body" idx="1"/>
          </p:nvPr>
        </p:nvSpPr>
        <p:spPr/>
        <p:txBody>
          <a:bodyPr>
            <a:normAutofit/>
          </a:bodyPr>
          <a:lstStyle/>
          <a:p>
            <a:r>
              <a:rPr lang="en-US" dirty="0"/>
              <a:t>Following contents would be covered:</a:t>
            </a:r>
          </a:p>
          <a:p>
            <a:r>
              <a:rPr lang="en-US" dirty="0"/>
              <a:t>1.1</a:t>
            </a:r>
            <a:r>
              <a:rPr lang="en-US" baseline="0" dirty="0"/>
              <a:t> : What are Web services</a:t>
            </a:r>
          </a:p>
          <a:p>
            <a:r>
              <a:rPr lang="en-US" baseline="0" dirty="0"/>
              <a:t>	1.1.1 Web service components and architecture</a:t>
            </a:r>
          </a:p>
          <a:p>
            <a:r>
              <a:rPr lang="en-US" baseline="0" dirty="0"/>
              <a:t>	1.1.2 How do Web services work</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1.2: HTTP and SOAP messages</a:t>
            </a:r>
            <a:endParaRPr lang="en-US" dirty="0"/>
          </a:p>
          <a:p>
            <a:r>
              <a:rPr lang="en-US" baseline="0" dirty="0"/>
              <a:t>1.3: Overview of JAX – WS and JAX – RS</a:t>
            </a:r>
          </a:p>
        </p:txBody>
      </p:sp>
      <p:sp>
        <p:nvSpPr>
          <p:cNvPr id="5" name="Text Box 9"/>
          <p:cNvSpPr txBox="1">
            <a:spLocks noChangeArrowheads="1"/>
          </p:cNvSpPr>
          <p:nvPr/>
        </p:nvSpPr>
        <p:spPr bwMode="auto">
          <a:xfrm>
            <a:off x="142875" y="1133475"/>
            <a:ext cx="1600200" cy="400110"/>
          </a:xfrm>
          <a:prstGeom prst="rect">
            <a:avLst/>
          </a:prstGeom>
          <a:noFill/>
          <a:ln w="9525">
            <a:noFill/>
            <a:miter lim="800000"/>
            <a:headEnd/>
            <a:tailEnd/>
          </a:ln>
          <a:effectLst/>
        </p:spPr>
        <p:txBody>
          <a:bodyPr>
            <a:spAutoFit/>
          </a:bodyPr>
          <a:lstStyle/>
          <a:p>
            <a:pPr>
              <a:spcBef>
                <a:spcPct val="50000"/>
              </a:spcBef>
            </a:pPr>
            <a:r>
              <a:rPr lang="en-US" sz="1000" b="0" dirty="0">
                <a:latin typeface="Arial" pitchFamily="34" charset="0"/>
                <a:cs typeface="Arial" pitchFamily="34" charset="0"/>
              </a:rPr>
              <a:t>Add instructor notes here. </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22475" y="685800"/>
            <a:ext cx="4572000" cy="3429000"/>
          </a:xfrm>
        </p:spPr>
      </p:sp>
      <p:sp>
        <p:nvSpPr>
          <p:cNvPr id="3" name="Notes Placeholder 2"/>
          <p:cNvSpPr>
            <a:spLocks noGrp="1"/>
          </p:cNvSpPr>
          <p:nvPr>
            <p:ph type="body" idx="1"/>
          </p:nvPr>
        </p:nvSpPr>
        <p:spPr/>
        <p:txBody>
          <a:bodyPr/>
          <a:lstStyle/>
          <a:p>
            <a:r>
              <a:rPr lang="en-US" dirty="0"/>
              <a:t>A web service is any piece of software that makes itself available over the internet and uses a standardized XML messaging system</a:t>
            </a:r>
          </a:p>
          <a:p>
            <a:endParaRPr lang="en-US" dirty="0"/>
          </a:p>
          <a:p>
            <a:r>
              <a:rPr lang="en-US" dirty="0"/>
              <a:t>Web services are XML-based information exchange systems that use the Internet for direct application-to-application interaction</a:t>
            </a:r>
          </a:p>
          <a:p>
            <a:endParaRPr lang="en-US" dirty="0"/>
          </a:p>
          <a:p>
            <a:r>
              <a:rPr lang="en-US" dirty="0"/>
              <a:t>A web service is a collection of open protocols and standards (promotes interoperability</a:t>
            </a:r>
            <a:r>
              <a:rPr lang="en-US" baseline="0" dirty="0"/>
              <a:t> between clients / servers without the need of </a:t>
            </a:r>
            <a:r>
              <a:rPr lang="en-US" sz="1000" b="0" i="0" kern="1200" dirty="0">
                <a:solidFill>
                  <a:schemeClr val="tx1"/>
                </a:solidFill>
                <a:effectLst/>
                <a:latin typeface="Arial" pitchFamily="34" charset="0"/>
                <a:ea typeface="+mn-ea"/>
                <a:cs typeface="Arial" pitchFamily="34" charset="0"/>
              </a:rPr>
              <a:t>proprietary or trademark software</a:t>
            </a:r>
            <a:r>
              <a:rPr lang="en-US" dirty="0"/>
              <a:t>)  </a:t>
            </a:r>
          </a:p>
          <a:p>
            <a:endParaRPr lang="en-US" dirty="0"/>
          </a:p>
          <a:p>
            <a:r>
              <a:rPr lang="en-US" dirty="0"/>
              <a:t>Software applications written in various programming languages and running on various platforms can use web services to exchange data.</a:t>
            </a:r>
            <a:r>
              <a:rPr lang="en-US" baseline="0" dirty="0"/>
              <a:t> </a:t>
            </a:r>
            <a:r>
              <a:rPr lang="en-US" dirty="0"/>
              <a:t> For example, interoperability between Java and Python, or Windows and Linux applications</a:t>
            </a:r>
            <a:r>
              <a:rPr lang="en-US" baseline="0" dirty="0"/>
              <a:t> </a:t>
            </a:r>
            <a:r>
              <a:rPr lang="en-US" dirty="0"/>
              <a:t>can be facilitated through web</a:t>
            </a:r>
            <a:r>
              <a:rPr lang="en-US" baseline="0" dirty="0"/>
              <a:t> services.</a:t>
            </a:r>
            <a:endParaRPr lang="en-US" dirty="0"/>
          </a:p>
          <a:p>
            <a:endParaRPr lang="en-US" dirty="0"/>
          </a:p>
          <a:p>
            <a:r>
              <a:rPr lang="en-US" dirty="0"/>
              <a:t>Web services has the ability to go through firewalls.</a:t>
            </a:r>
          </a:p>
          <a:p>
            <a:endParaRPr lang="en-US" dirty="0"/>
          </a:p>
          <a:p>
            <a:r>
              <a:rPr lang="en-US" dirty="0"/>
              <a:t>Web services are available anytime, anywhere and on any device. </a:t>
            </a:r>
          </a:p>
          <a:p>
            <a:r>
              <a:rPr lang="en-US" dirty="0"/>
              <a:t> </a:t>
            </a:r>
          </a:p>
          <a:p>
            <a:r>
              <a:rPr lang="en-US" dirty="0"/>
              <a:t>Web services can be used, if clients are scattered across the web.</a:t>
            </a:r>
          </a:p>
          <a:p>
            <a:endParaRPr lang="en-US" dirty="0"/>
          </a:p>
        </p:txBody>
      </p:sp>
    </p:spTree>
    <p:extLst>
      <p:ext uri="{BB962C8B-B14F-4D97-AF65-F5344CB8AC3E}">
        <p14:creationId xmlns:p14="http://schemas.microsoft.com/office/powerpoint/2010/main" val="8891409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22475" y="685800"/>
            <a:ext cx="4572000" cy="3429000"/>
          </a:xfrm>
        </p:spPr>
      </p:sp>
      <p:sp>
        <p:nvSpPr>
          <p:cNvPr id="3" name="Notes Placeholder 2"/>
          <p:cNvSpPr>
            <a:spLocks noGrp="1"/>
          </p:cNvSpPr>
          <p:nvPr>
            <p:ph type="body" idx="1"/>
          </p:nvPr>
        </p:nvSpPr>
        <p:spPr/>
        <p:txBody>
          <a:bodyPr>
            <a:normAutofit/>
          </a:bodyPr>
          <a:lstStyle/>
          <a:p>
            <a:r>
              <a:rPr lang="en-US" sz="1000" b="0" i="0" kern="1200" dirty="0">
                <a:solidFill>
                  <a:schemeClr val="tx1"/>
                </a:solidFill>
                <a:effectLst/>
                <a:latin typeface="Arial" pitchFamily="34" charset="0"/>
                <a:ea typeface="+mn-ea"/>
                <a:cs typeface="Arial" pitchFamily="34" charset="0"/>
              </a:rPr>
              <a:t>SOAP commonly uses HTTP. </a:t>
            </a:r>
          </a:p>
          <a:p>
            <a:endParaRPr lang="en-US" sz="1000" b="0" i="0" kern="1200" dirty="0">
              <a:solidFill>
                <a:schemeClr val="tx1"/>
              </a:solidFill>
              <a:effectLst/>
              <a:latin typeface="Arial" pitchFamily="34" charset="0"/>
              <a:ea typeface="+mn-ea"/>
              <a:cs typeface="Arial" pitchFamily="34" charset="0"/>
            </a:endParaRPr>
          </a:p>
          <a:p>
            <a:r>
              <a:rPr lang="en-US" sz="1000" b="0" i="0" kern="1200" dirty="0">
                <a:solidFill>
                  <a:schemeClr val="tx1"/>
                </a:solidFill>
                <a:effectLst/>
                <a:latin typeface="Arial" pitchFamily="34" charset="0"/>
                <a:ea typeface="+mn-ea"/>
                <a:cs typeface="Arial" pitchFamily="34" charset="0"/>
              </a:rPr>
              <a:t>SOAP can be used to exchange complete documents or to call a remote procedure</a:t>
            </a:r>
          </a:p>
          <a:p>
            <a:endParaRPr lang="en-US" sz="1000" b="0" i="0" kern="1200" dirty="0">
              <a:solidFill>
                <a:schemeClr val="tx1"/>
              </a:solidFill>
              <a:effectLst/>
              <a:latin typeface="Arial" pitchFamily="34" charset="0"/>
              <a:ea typeface="+mn-ea"/>
              <a:cs typeface="Arial" pitchFamily="34" charset="0"/>
            </a:endParaRPr>
          </a:p>
          <a:p>
            <a:r>
              <a:rPr lang="en-US" sz="1000" b="0" i="0" kern="1200" dirty="0">
                <a:solidFill>
                  <a:schemeClr val="tx1"/>
                </a:solidFill>
                <a:effectLst/>
                <a:latin typeface="Arial" pitchFamily="34" charset="0"/>
                <a:ea typeface="+mn-ea"/>
                <a:cs typeface="Arial" pitchFamily="34" charset="0"/>
              </a:rPr>
              <a:t>SOAP is a communication protocol</a:t>
            </a:r>
          </a:p>
          <a:p>
            <a:endParaRPr lang="en-US" sz="1000" b="0" i="0" kern="1200" dirty="0">
              <a:solidFill>
                <a:schemeClr val="tx1"/>
              </a:solidFill>
              <a:effectLst/>
              <a:latin typeface="Arial" pitchFamily="34" charset="0"/>
              <a:ea typeface="+mn-ea"/>
              <a:cs typeface="Arial" pitchFamily="34" charset="0"/>
            </a:endParaRPr>
          </a:p>
          <a:p>
            <a:r>
              <a:rPr lang="en-US" sz="1000" b="0" i="0" kern="1200" dirty="0">
                <a:solidFill>
                  <a:schemeClr val="tx1"/>
                </a:solidFill>
                <a:effectLst/>
                <a:latin typeface="Arial" pitchFamily="34" charset="0"/>
                <a:ea typeface="+mn-ea"/>
                <a:cs typeface="Arial" pitchFamily="34" charset="0"/>
              </a:rPr>
              <a:t>SOAP is for communication between applications</a:t>
            </a:r>
          </a:p>
          <a:p>
            <a:endParaRPr lang="en-US" sz="1000" b="0" i="0" kern="1200" dirty="0">
              <a:solidFill>
                <a:schemeClr val="tx1"/>
              </a:solidFill>
              <a:effectLst/>
              <a:latin typeface="Arial" pitchFamily="34" charset="0"/>
              <a:ea typeface="+mn-ea"/>
              <a:cs typeface="Arial" pitchFamily="34" charset="0"/>
            </a:endParaRPr>
          </a:p>
          <a:p>
            <a:r>
              <a:rPr lang="en-US" sz="1000" b="0" i="0" kern="1200" dirty="0">
                <a:solidFill>
                  <a:schemeClr val="tx1"/>
                </a:solidFill>
                <a:effectLst/>
                <a:latin typeface="Arial" pitchFamily="34" charset="0"/>
                <a:ea typeface="+mn-ea"/>
                <a:cs typeface="Arial" pitchFamily="34" charset="0"/>
              </a:rPr>
              <a:t>SOAP is a format for sending messages</a:t>
            </a:r>
          </a:p>
          <a:p>
            <a:endParaRPr lang="en-US" sz="1000" b="0" i="0" kern="1200" dirty="0">
              <a:solidFill>
                <a:schemeClr val="tx1"/>
              </a:solidFill>
              <a:effectLst/>
              <a:latin typeface="Arial" pitchFamily="34" charset="0"/>
              <a:ea typeface="+mn-ea"/>
              <a:cs typeface="Arial" pitchFamily="34" charset="0"/>
            </a:endParaRPr>
          </a:p>
          <a:p>
            <a:r>
              <a:rPr lang="en-US" sz="1000" b="0" i="0" kern="1200" dirty="0">
                <a:solidFill>
                  <a:schemeClr val="tx1"/>
                </a:solidFill>
                <a:effectLst/>
                <a:latin typeface="Arial" pitchFamily="34" charset="0"/>
                <a:ea typeface="+mn-ea"/>
                <a:cs typeface="Arial" pitchFamily="34" charset="0"/>
              </a:rPr>
              <a:t>SOAP is designed to communicate via Internet</a:t>
            </a:r>
          </a:p>
          <a:p>
            <a:endParaRPr lang="en-US" sz="1000" b="0" i="0" kern="1200" dirty="0">
              <a:solidFill>
                <a:schemeClr val="tx1"/>
              </a:solidFill>
              <a:effectLst/>
              <a:latin typeface="Arial" pitchFamily="34" charset="0"/>
              <a:ea typeface="+mn-ea"/>
              <a:cs typeface="Arial" pitchFamily="34" charset="0"/>
            </a:endParaRPr>
          </a:p>
          <a:p>
            <a:r>
              <a:rPr lang="en-US" sz="1000" b="0" i="0" kern="1200" dirty="0">
                <a:solidFill>
                  <a:schemeClr val="tx1"/>
                </a:solidFill>
                <a:effectLst/>
                <a:latin typeface="Arial" pitchFamily="34" charset="0"/>
                <a:ea typeface="+mn-ea"/>
                <a:cs typeface="Arial" pitchFamily="34" charset="0"/>
              </a:rPr>
              <a:t>SOAP is platform independent</a:t>
            </a:r>
          </a:p>
          <a:p>
            <a:endParaRPr lang="en-US" sz="1000" b="0" i="0" kern="1200" dirty="0">
              <a:solidFill>
                <a:schemeClr val="tx1"/>
              </a:solidFill>
              <a:effectLst/>
              <a:latin typeface="Arial" pitchFamily="34" charset="0"/>
              <a:ea typeface="+mn-ea"/>
              <a:cs typeface="Arial" pitchFamily="34" charset="0"/>
            </a:endParaRPr>
          </a:p>
          <a:p>
            <a:r>
              <a:rPr lang="en-US" sz="1000" b="0" i="0" kern="1200" dirty="0">
                <a:solidFill>
                  <a:schemeClr val="tx1"/>
                </a:solidFill>
                <a:effectLst/>
                <a:latin typeface="Arial" pitchFamily="34" charset="0"/>
                <a:ea typeface="+mn-ea"/>
                <a:cs typeface="Arial" pitchFamily="34" charset="0"/>
              </a:rPr>
              <a:t>SOAP is language independent</a:t>
            </a:r>
          </a:p>
          <a:p>
            <a:endParaRPr lang="en-US" sz="1000" b="0" i="0" kern="1200" dirty="0">
              <a:solidFill>
                <a:schemeClr val="tx1"/>
              </a:solidFill>
              <a:effectLst/>
              <a:latin typeface="Arial" pitchFamily="34" charset="0"/>
              <a:ea typeface="+mn-ea"/>
              <a:cs typeface="Arial" pitchFamily="34" charset="0"/>
            </a:endParaRPr>
          </a:p>
          <a:p>
            <a:r>
              <a:rPr lang="en-US" sz="1000" b="0" i="0" kern="1200" dirty="0">
                <a:solidFill>
                  <a:schemeClr val="tx1"/>
                </a:solidFill>
                <a:effectLst/>
                <a:latin typeface="Arial" pitchFamily="34" charset="0"/>
                <a:ea typeface="+mn-ea"/>
                <a:cs typeface="Arial" pitchFamily="34" charset="0"/>
              </a:rPr>
              <a:t>SOAP is simple and extensible</a:t>
            </a:r>
          </a:p>
          <a:p>
            <a:endParaRPr lang="en-US" sz="1000" b="0" i="0" kern="1200" dirty="0">
              <a:solidFill>
                <a:schemeClr val="tx1"/>
              </a:solidFill>
              <a:effectLst/>
              <a:latin typeface="Arial" pitchFamily="34" charset="0"/>
              <a:ea typeface="+mn-ea"/>
              <a:cs typeface="Arial" pitchFamily="34" charset="0"/>
            </a:endParaRPr>
          </a:p>
          <a:p>
            <a:r>
              <a:rPr lang="en-US" sz="1000" b="0" i="0" kern="1200" dirty="0">
                <a:solidFill>
                  <a:schemeClr val="tx1"/>
                </a:solidFill>
                <a:effectLst/>
                <a:latin typeface="Arial" pitchFamily="34" charset="0"/>
                <a:ea typeface="+mn-ea"/>
                <a:cs typeface="Arial" pitchFamily="34" charset="0"/>
              </a:rPr>
              <a:t>SOAP allows you to get around firewalls</a:t>
            </a:r>
          </a:p>
          <a:p>
            <a:endParaRPr lang="en-US" sz="1000" b="0" i="0" kern="1200" dirty="0">
              <a:solidFill>
                <a:schemeClr val="tx1"/>
              </a:solidFill>
              <a:effectLst/>
              <a:latin typeface="Arial" pitchFamily="34" charset="0"/>
              <a:ea typeface="+mn-ea"/>
              <a:cs typeface="Arial" pitchFamily="34" charset="0"/>
            </a:endParaRPr>
          </a:p>
          <a:p>
            <a:r>
              <a:rPr lang="en-US" sz="1000" b="0" i="0" kern="1200" dirty="0">
                <a:solidFill>
                  <a:schemeClr val="tx1"/>
                </a:solidFill>
                <a:effectLst/>
                <a:latin typeface="Arial" pitchFamily="34" charset="0"/>
                <a:ea typeface="+mn-ea"/>
                <a:cs typeface="Arial" pitchFamily="34" charset="0"/>
              </a:rPr>
              <a:t>SOAP is developed as a W3C standard</a:t>
            </a:r>
          </a:p>
          <a:p>
            <a:endParaRPr lang="en-US" sz="1000" b="0" i="0" kern="1200" dirty="0">
              <a:solidFill>
                <a:schemeClr val="tx1"/>
              </a:solidFill>
              <a:effectLst/>
              <a:latin typeface="Arial" pitchFamily="34" charset="0"/>
              <a:ea typeface="+mn-ea"/>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000" b="0" i="0" kern="1200" dirty="0">
                <a:solidFill>
                  <a:schemeClr val="tx1"/>
                </a:solidFill>
                <a:effectLst/>
                <a:latin typeface="Arial" pitchFamily="34" charset="0"/>
                <a:ea typeface="+mn-ea"/>
                <a:cs typeface="Arial" pitchFamily="34" charset="0"/>
              </a:rPr>
              <a:t>Basics of WSDL will</a:t>
            </a:r>
            <a:r>
              <a:rPr lang="en-US" sz="1000" b="0" i="0" kern="1200" baseline="0" dirty="0">
                <a:solidFill>
                  <a:schemeClr val="tx1"/>
                </a:solidFill>
                <a:effectLst/>
                <a:latin typeface="Arial" pitchFamily="34" charset="0"/>
                <a:ea typeface="+mn-ea"/>
                <a:cs typeface="Arial" pitchFamily="34" charset="0"/>
              </a:rPr>
              <a:t> be covered in next subsequent slides</a:t>
            </a:r>
          </a:p>
          <a:p>
            <a:endParaRPr lang="en-US" dirty="0"/>
          </a:p>
        </p:txBody>
      </p:sp>
      <p:sp>
        <p:nvSpPr>
          <p:cNvPr id="5" name="Text Box 9"/>
          <p:cNvSpPr txBox="1">
            <a:spLocks noChangeArrowheads="1"/>
          </p:cNvSpPr>
          <p:nvPr/>
        </p:nvSpPr>
        <p:spPr bwMode="auto">
          <a:xfrm>
            <a:off x="142875" y="1133475"/>
            <a:ext cx="1600200" cy="400110"/>
          </a:xfrm>
          <a:prstGeom prst="rect">
            <a:avLst/>
          </a:prstGeom>
          <a:noFill/>
          <a:ln w="9525">
            <a:noFill/>
            <a:miter lim="800000"/>
            <a:headEnd/>
            <a:tailEnd/>
          </a:ln>
          <a:effectLst/>
        </p:spPr>
        <p:txBody>
          <a:bodyPr>
            <a:spAutoFit/>
          </a:bodyPr>
          <a:lstStyle/>
          <a:p>
            <a:pPr>
              <a:spcBef>
                <a:spcPct val="50000"/>
              </a:spcBef>
            </a:pPr>
            <a:r>
              <a:rPr lang="en-US" sz="1000" b="0" dirty="0">
                <a:latin typeface="Arial" pitchFamily="34" charset="0"/>
                <a:cs typeface="Arial" pitchFamily="34" charset="0"/>
              </a:rPr>
              <a:t>Slide explains regarding the SOAP format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22475" y="685800"/>
            <a:ext cx="4572000" cy="3429000"/>
          </a:xfrm>
        </p:spPr>
      </p:sp>
      <p:sp>
        <p:nvSpPr>
          <p:cNvPr id="3" name="Notes Placeholder 2"/>
          <p:cNvSpPr>
            <a:spLocks noGrp="1"/>
          </p:cNvSpPr>
          <p:nvPr>
            <p:ph type="body" idx="1"/>
          </p:nvPr>
        </p:nvSpPr>
        <p:spPr/>
        <p:txBody>
          <a:bodyPr>
            <a:normAutofit/>
          </a:bodyPr>
          <a:lstStyle/>
          <a:p>
            <a:r>
              <a:rPr lang="en-US" dirty="0"/>
              <a:t>Service Provider is an interface created for the</a:t>
            </a:r>
            <a:r>
              <a:rPr lang="en-US" baseline="0" dirty="0"/>
              <a:t> user. Based on this interface, service is configured and can be called at runtime by the consumer.</a:t>
            </a:r>
          </a:p>
          <a:p>
            <a:endParaRPr lang="en-US" baseline="0" dirty="0"/>
          </a:p>
          <a:p>
            <a:r>
              <a:rPr lang="en-US" dirty="0"/>
              <a:t>Service Consumer (also possible to generate a proxy). The service can be called from a program.</a:t>
            </a:r>
          </a:p>
          <a:p>
            <a:endParaRPr lang="en-US" dirty="0"/>
          </a:p>
          <a:p>
            <a:r>
              <a:rPr lang="en-US" dirty="0"/>
              <a:t>Both the service consumer and producer can</a:t>
            </a:r>
            <a:r>
              <a:rPr lang="en-US" baseline="0" dirty="0"/>
              <a:t> be configured at runtime.</a:t>
            </a:r>
          </a:p>
          <a:p>
            <a:endParaRPr lang="en-US" baseline="0" dirty="0"/>
          </a:p>
          <a:p>
            <a:r>
              <a:rPr lang="en-US" baseline="0" dirty="0"/>
              <a:t>Note: ‘m’ used here in diagram for SOAP request and response is a prefix denotes message passing between Service provider and Service consumer.</a:t>
            </a:r>
          </a:p>
        </p:txBody>
      </p:sp>
      <p:sp>
        <p:nvSpPr>
          <p:cNvPr id="5" name="Text Box 9"/>
          <p:cNvSpPr txBox="1">
            <a:spLocks noChangeArrowheads="1"/>
          </p:cNvSpPr>
          <p:nvPr/>
        </p:nvSpPr>
        <p:spPr bwMode="auto">
          <a:xfrm>
            <a:off x="142875" y="1133475"/>
            <a:ext cx="1600200" cy="861774"/>
          </a:xfrm>
          <a:prstGeom prst="rect">
            <a:avLst/>
          </a:prstGeom>
          <a:noFill/>
          <a:ln w="9525">
            <a:noFill/>
            <a:miter lim="800000"/>
            <a:headEnd/>
            <a:tailEnd/>
          </a:ln>
          <a:effectLst/>
        </p:spPr>
        <p:txBody>
          <a:bodyPr>
            <a:spAutoFit/>
          </a:bodyPr>
          <a:lstStyle/>
          <a:p>
            <a:pPr>
              <a:spcBef>
                <a:spcPct val="50000"/>
              </a:spcBef>
            </a:pPr>
            <a:r>
              <a:rPr lang="en-US" sz="1000" b="0" dirty="0">
                <a:latin typeface="Arial" pitchFamily="34" charset="0"/>
                <a:cs typeface="Arial" pitchFamily="34" charset="0"/>
              </a:rPr>
              <a:t>Slide explains that communication between service provider and consumer happen via SOAP messages</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22475" y="685800"/>
            <a:ext cx="4572000" cy="3429000"/>
          </a:xfrm>
        </p:spPr>
      </p:sp>
      <p:sp>
        <p:nvSpPr>
          <p:cNvPr id="3" name="Notes Placeholder 2"/>
          <p:cNvSpPr>
            <a:spLocks noGrp="1"/>
          </p:cNvSpPr>
          <p:nvPr>
            <p:ph type="body" idx="1"/>
          </p:nvPr>
        </p:nvSpPr>
        <p:spPr/>
        <p:txBody>
          <a:bodyPr>
            <a:normAutofit/>
          </a:bodyPr>
          <a:lstStyle/>
          <a:p>
            <a:r>
              <a:rPr lang="en-US" dirty="0"/>
              <a:t>These</a:t>
            </a:r>
            <a:r>
              <a:rPr lang="en-US" baseline="0" dirty="0"/>
              <a:t> are the components of Web services.</a:t>
            </a:r>
          </a:p>
          <a:p>
            <a:endParaRPr lang="en-US" baseline="0" dirty="0"/>
          </a:p>
          <a:p>
            <a:r>
              <a:rPr lang="en-US" sz="1000" b="0" i="0" kern="1200" dirty="0">
                <a:solidFill>
                  <a:schemeClr val="tx1"/>
                </a:solidFill>
                <a:effectLst/>
                <a:latin typeface="Arial" pitchFamily="34" charset="0"/>
                <a:ea typeface="+mn-ea"/>
                <a:cs typeface="Arial" pitchFamily="34" charset="0"/>
              </a:rPr>
              <a:t> WSDL defines how incoming information, such as queries, need to be structured for the service application to make sense of it, and how outgoing data will be structured so that the requesting application can understand it.</a:t>
            </a:r>
          </a:p>
          <a:p>
            <a:endParaRPr lang="en-US" sz="1000" b="0" i="0" kern="1200" dirty="0">
              <a:solidFill>
                <a:schemeClr val="tx1"/>
              </a:solidFill>
              <a:effectLst/>
              <a:latin typeface="Arial" pitchFamily="34" charset="0"/>
              <a:ea typeface="+mn-ea"/>
              <a:cs typeface="Arial" pitchFamily="34" charset="0"/>
            </a:endParaRPr>
          </a:p>
          <a:p>
            <a:r>
              <a:rPr lang="en-US" sz="1000" b="0" i="0" kern="1200" dirty="0">
                <a:solidFill>
                  <a:schemeClr val="tx1"/>
                </a:solidFill>
                <a:effectLst/>
                <a:latin typeface="Arial" pitchFamily="34" charset="0"/>
                <a:ea typeface="+mn-ea"/>
                <a:cs typeface="Arial" pitchFamily="34" charset="0"/>
              </a:rPr>
              <a:t>These definitions are stored as XML (Extensible Markup Language) specifications</a:t>
            </a:r>
          </a:p>
          <a:p>
            <a:endParaRPr lang="en-US" sz="1000" b="0" i="0" kern="1200" dirty="0">
              <a:solidFill>
                <a:schemeClr val="tx1"/>
              </a:solidFill>
              <a:effectLst/>
              <a:latin typeface="Arial" pitchFamily="34" charset="0"/>
              <a:ea typeface="+mn-ea"/>
              <a:cs typeface="Arial" pitchFamily="34" charset="0"/>
            </a:endParaRPr>
          </a:p>
          <a:p>
            <a:r>
              <a:rPr lang="en-US" sz="1000" b="0" i="0" kern="1200" dirty="0">
                <a:solidFill>
                  <a:schemeClr val="tx1"/>
                </a:solidFill>
                <a:effectLst/>
                <a:latin typeface="Arial" pitchFamily="34" charset="0"/>
                <a:ea typeface="+mn-ea"/>
                <a:cs typeface="Arial" pitchFamily="34" charset="0"/>
              </a:rPr>
              <a:t>A common structure for WSDL information is the Simple</a:t>
            </a:r>
            <a:r>
              <a:rPr lang="en-US" sz="1000" b="0" i="0" kern="1200" baseline="0" dirty="0">
                <a:solidFill>
                  <a:schemeClr val="tx1"/>
                </a:solidFill>
                <a:effectLst/>
                <a:latin typeface="Arial" pitchFamily="34" charset="0"/>
                <a:ea typeface="+mn-ea"/>
                <a:cs typeface="Arial" pitchFamily="34" charset="0"/>
              </a:rPr>
              <a:t> Object Access</a:t>
            </a:r>
            <a:r>
              <a:rPr lang="en-US" sz="1000" b="0" i="0" kern="1200" dirty="0">
                <a:solidFill>
                  <a:schemeClr val="tx1"/>
                </a:solidFill>
                <a:effectLst/>
                <a:latin typeface="Arial" pitchFamily="34" charset="0"/>
                <a:ea typeface="+mn-ea"/>
                <a:cs typeface="Arial" pitchFamily="34" charset="0"/>
              </a:rPr>
              <a:t> Protocol (SOAP) that allows communication between applications</a:t>
            </a:r>
          </a:p>
          <a:p>
            <a:endParaRPr lang="en-US" sz="1000" b="0" i="0" kern="1200" dirty="0">
              <a:solidFill>
                <a:schemeClr val="tx1"/>
              </a:solidFill>
              <a:effectLst/>
              <a:latin typeface="Arial" pitchFamily="34" charset="0"/>
              <a:ea typeface="+mn-ea"/>
              <a:cs typeface="Arial" pitchFamily="34" charset="0"/>
            </a:endParaRPr>
          </a:p>
          <a:p>
            <a:r>
              <a:rPr lang="en-US" dirty="0"/>
              <a:t>A UDDI is a directory structure to locate the web</a:t>
            </a:r>
            <a:r>
              <a:rPr lang="en-US" baseline="0" dirty="0"/>
              <a:t> service</a:t>
            </a:r>
            <a:endParaRPr lang="en-US" dirty="0"/>
          </a:p>
        </p:txBody>
      </p:sp>
      <p:sp>
        <p:nvSpPr>
          <p:cNvPr id="5" name="Text Box 9"/>
          <p:cNvSpPr txBox="1">
            <a:spLocks noChangeArrowheads="1"/>
          </p:cNvSpPr>
          <p:nvPr/>
        </p:nvSpPr>
        <p:spPr bwMode="auto">
          <a:xfrm>
            <a:off x="142875" y="1133475"/>
            <a:ext cx="1600200" cy="707886"/>
          </a:xfrm>
          <a:prstGeom prst="rect">
            <a:avLst/>
          </a:prstGeom>
          <a:noFill/>
          <a:ln w="9525">
            <a:noFill/>
            <a:miter lim="800000"/>
            <a:headEnd/>
            <a:tailEnd/>
          </a:ln>
          <a:effectLst/>
        </p:spPr>
        <p:txBody>
          <a:bodyPr>
            <a:spAutoFit/>
          </a:bodyPr>
          <a:lstStyle/>
          <a:p>
            <a:pPr>
              <a:spcBef>
                <a:spcPct val="50000"/>
              </a:spcBef>
            </a:pPr>
            <a:r>
              <a:rPr lang="en-US" sz="1000" dirty="0">
                <a:latin typeface="Arial" pitchFamily="34" charset="0"/>
                <a:cs typeface="Arial" pitchFamily="34" charset="0"/>
              </a:rPr>
              <a:t>The slide explains in brief, the components which make up the web service</a:t>
            </a:r>
            <a:endParaRPr lang="en-US" sz="1000" b="0" dirty="0">
              <a:latin typeface="Arial" pitchFamily="34" charset="0"/>
              <a:cs typeface="Arial" pitchFamily="34"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22475" y="685800"/>
            <a:ext cx="4572000" cy="3429000"/>
          </a:xfrm>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0" i="0" kern="1200" dirty="0">
                <a:solidFill>
                  <a:schemeClr val="tx1"/>
                </a:solidFill>
                <a:effectLst/>
                <a:latin typeface="Arial" pitchFamily="34" charset="0"/>
                <a:ea typeface="+mn-ea"/>
                <a:cs typeface="Arial" pitchFamily="34" charset="0"/>
              </a:rPr>
              <a:t>The messaging exchange format between producer and consumer is based on SOAP.</a:t>
            </a:r>
          </a:p>
          <a:p>
            <a:pPr marL="0" marR="0" indent="0" algn="l" defTabSz="914400" rtl="0" eaLnBrk="1" fontAlgn="auto" latinLnBrk="0" hangingPunct="1">
              <a:lnSpc>
                <a:spcPct val="100000"/>
              </a:lnSpc>
              <a:spcBef>
                <a:spcPts val="0"/>
              </a:spcBef>
              <a:spcAft>
                <a:spcPts val="0"/>
              </a:spcAft>
              <a:buClrTx/>
              <a:buSzTx/>
              <a:buFontTx/>
              <a:buNone/>
              <a:tabLst/>
              <a:defRPr/>
            </a:pPr>
            <a:r>
              <a:rPr lang="en-US" sz="1000" b="0" i="0" kern="1200" dirty="0">
                <a:solidFill>
                  <a:schemeClr val="tx1"/>
                </a:solidFill>
                <a:effectLst/>
                <a:latin typeface="Arial" pitchFamily="34" charset="0"/>
                <a:ea typeface="+mn-ea"/>
                <a:cs typeface="Arial" pitchFamily="34" charset="0"/>
              </a:rPr>
              <a:t> </a:t>
            </a:r>
          </a:p>
          <a:p>
            <a:pPr marL="0" marR="0" indent="0" algn="l" defTabSz="914400" rtl="0" eaLnBrk="1" fontAlgn="auto" latinLnBrk="0" hangingPunct="1">
              <a:lnSpc>
                <a:spcPct val="100000"/>
              </a:lnSpc>
              <a:spcBef>
                <a:spcPts val="0"/>
              </a:spcBef>
              <a:spcAft>
                <a:spcPts val="0"/>
              </a:spcAft>
              <a:buClrTx/>
              <a:buSzTx/>
              <a:buFontTx/>
              <a:buNone/>
              <a:tabLst/>
              <a:defRPr/>
            </a:pPr>
            <a:r>
              <a:rPr lang="en-US" sz="1000" b="0" i="0" kern="1200" dirty="0">
                <a:solidFill>
                  <a:schemeClr val="tx1"/>
                </a:solidFill>
                <a:effectLst/>
                <a:latin typeface="Arial" pitchFamily="34" charset="0"/>
                <a:ea typeface="+mn-ea"/>
                <a:cs typeface="Arial" pitchFamily="34" charset="0"/>
              </a:rPr>
              <a:t>Step 1: A service provider describes its service using WSDL. This definition is published to a repository of services;</a:t>
            </a:r>
            <a:r>
              <a:rPr lang="en-US" sz="1000" b="0" i="0" kern="1200" baseline="0" dirty="0">
                <a:solidFill>
                  <a:schemeClr val="tx1"/>
                </a:solidFill>
                <a:effectLst/>
                <a:latin typeface="Arial" pitchFamily="34" charset="0"/>
                <a:ea typeface="+mn-ea"/>
                <a:cs typeface="Arial" pitchFamily="34" charset="0"/>
              </a:rPr>
              <a:t> which is the </a:t>
            </a:r>
            <a:r>
              <a:rPr lang="en-US" sz="1000" b="0" i="0" kern="1200" dirty="0">
                <a:solidFill>
                  <a:schemeClr val="tx1"/>
                </a:solidFill>
                <a:effectLst/>
                <a:latin typeface="Arial" pitchFamily="34" charset="0"/>
                <a:ea typeface="+mn-ea"/>
                <a:cs typeface="Arial" pitchFamily="34" charset="0"/>
              </a:rPr>
              <a:t>Universal Description, Discovery, and Integration (UDDI). This is Registry in diagram.</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000" b="0" i="0" kern="1200" dirty="0">
              <a:solidFill>
                <a:schemeClr val="tx1"/>
              </a:solidFill>
              <a:effectLst/>
              <a:latin typeface="Arial" pitchFamily="34" charset="0"/>
              <a:ea typeface="+mn-ea"/>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000" b="0" i="0" kern="1200" dirty="0">
                <a:solidFill>
                  <a:schemeClr val="tx1"/>
                </a:solidFill>
                <a:effectLst/>
                <a:latin typeface="Arial" pitchFamily="34" charset="0"/>
                <a:ea typeface="+mn-ea"/>
                <a:cs typeface="Arial" pitchFamily="34" charset="0"/>
              </a:rPr>
              <a:t>Step 2: A service consumer issues one or more queries to the repository (UDDI) to locate a service and determine how to communicate with that service</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000" b="0" i="0" kern="1200" dirty="0">
              <a:solidFill>
                <a:schemeClr val="tx1"/>
              </a:solidFill>
              <a:effectLst/>
              <a:latin typeface="Arial" pitchFamily="34" charset="0"/>
              <a:ea typeface="+mn-ea"/>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000" b="0" i="0" kern="1200" dirty="0">
                <a:solidFill>
                  <a:schemeClr val="tx1"/>
                </a:solidFill>
                <a:effectLst/>
                <a:latin typeface="Arial" pitchFamily="34" charset="0"/>
                <a:ea typeface="+mn-ea"/>
                <a:cs typeface="Arial" pitchFamily="34" charset="0"/>
              </a:rPr>
              <a:t>Step 3: Part of the WSDL provided by the service provider is passed to the service consumer. This tells the service consumer what are the requests and responses needed by the service provider.</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sz="1000" b="0" i="0" kern="1200" dirty="0">
                <a:solidFill>
                  <a:schemeClr val="tx1"/>
                </a:solidFill>
                <a:effectLst/>
                <a:latin typeface="Arial" pitchFamily="34" charset="0"/>
                <a:ea typeface="+mn-ea"/>
                <a:cs typeface="Arial" pitchFamily="34" charset="0"/>
              </a:rPr>
              <a:t>Step 4:</a:t>
            </a:r>
            <a:r>
              <a:rPr lang="en-US" sz="1000" b="0" i="0" kern="1200" baseline="0" dirty="0">
                <a:solidFill>
                  <a:schemeClr val="tx1"/>
                </a:solidFill>
                <a:effectLst/>
                <a:latin typeface="Arial" pitchFamily="34" charset="0"/>
                <a:ea typeface="+mn-ea"/>
                <a:cs typeface="Arial" pitchFamily="34" charset="0"/>
              </a:rPr>
              <a:t> </a:t>
            </a:r>
            <a:r>
              <a:rPr lang="en-US" sz="1000" b="0" i="0" kern="1200" dirty="0">
                <a:solidFill>
                  <a:schemeClr val="tx1"/>
                </a:solidFill>
                <a:effectLst/>
                <a:latin typeface="Arial" pitchFamily="34" charset="0"/>
                <a:ea typeface="+mn-ea"/>
                <a:cs typeface="Arial" pitchFamily="34" charset="0"/>
              </a:rPr>
              <a:t>The service consumer uses the WSDL to send a request to the service provider.</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sz="1000" b="0" i="0" kern="1200" dirty="0">
                <a:solidFill>
                  <a:schemeClr val="tx1"/>
                </a:solidFill>
                <a:effectLst/>
                <a:latin typeface="Arial" pitchFamily="34" charset="0"/>
                <a:ea typeface="+mn-ea"/>
                <a:cs typeface="Arial" pitchFamily="34" charset="0"/>
              </a:rPr>
              <a:t>Step</a:t>
            </a:r>
            <a:r>
              <a:rPr lang="en-US" sz="1000" b="0" i="0" kern="1200" baseline="0" dirty="0">
                <a:solidFill>
                  <a:schemeClr val="tx1"/>
                </a:solidFill>
                <a:effectLst/>
                <a:latin typeface="Arial" pitchFamily="34" charset="0"/>
                <a:ea typeface="+mn-ea"/>
                <a:cs typeface="Arial" pitchFamily="34" charset="0"/>
              </a:rPr>
              <a:t> 5: </a:t>
            </a:r>
            <a:r>
              <a:rPr lang="en-US" sz="1000" b="0" i="0" kern="1200" dirty="0">
                <a:solidFill>
                  <a:schemeClr val="tx1"/>
                </a:solidFill>
                <a:effectLst/>
                <a:latin typeface="Arial" pitchFamily="34" charset="0"/>
                <a:ea typeface="+mn-ea"/>
                <a:cs typeface="Arial" pitchFamily="34" charset="0"/>
              </a:rPr>
              <a:t>The service provider provides the expected response to the service consumer.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000" b="0" i="0" kern="1200" dirty="0">
              <a:solidFill>
                <a:schemeClr val="tx1"/>
              </a:solidFill>
              <a:effectLst/>
              <a:latin typeface="Arial" pitchFamily="34" charset="0"/>
              <a:ea typeface="+mn-ea"/>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000" b="0" i="0" kern="1200" dirty="0">
                <a:solidFill>
                  <a:schemeClr val="tx1"/>
                </a:solidFill>
                <a:effectLst/>
                <a:latin typeface="Arial" pitchFamily="34" charset="0"/>
                <a:ea typeface="+mn-ea"/>
                <a:cs typeface="Arial" pitchFamily="34" charset="0"/>
              </a:rPr>
              <a:t>For example:</a:t>
            </a:r>
            <a:r>
              <a:rPr lang="en-US" sz="1000" b="0" i="0" kern="1200" baseline="0" dirty="0">
                <a:solidFill>
                  <a:schemeClr val="tx1"/>
                </a:solidFill>
                <a:effectLst/>
                <a:latin typeface="Arial" pitchFamily="34" charset="0"/>
                <a:ea typeface="+mn-ea"/>
                <a:cs typeface="Arial" pitchFamily="34" charset="0"/>
              </a:rPr>
              <a:t> </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US" sz="1000" b="0" i="0" kern="1200" baseline="0" dirty="0">
                <a:solidFill>
                  <a:schemeClr val="tx1"/>
                </a:solidFill>
                <a:effectLst/>
                <a:latin typeface="Arial" pitchFamily="34" charset="0"/>
                <a:ea typeface="+mn-ea"/>
                <a:cs typeface="Arial" pitchFamily="34" charset="0"/>
              </a:rPr>
              <a:t>W</a:t>
            </a:r>
            <a:r>
              <a:rPr lang="en-US" sz="1000" b="0" i="0" kern="1200" dirty="0">
                <a:solidFill>
                  <a:schemeClr val="tx1"/>
                </a:solidFill>
                <a:effectLst/>
                <a:latin typeface="Arial" pitchFamily="34" charset="0"/>
                <a:ea typeface="+mn-ea"/>
                <a:cs typeface="Arial" pitchFamily="34" charset="0"/>
              </a:rPr>
              <a:t>eb services can be used to retrieve information about books at Amazon</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US" sz="1000" b="0" i="0" kern="1200" dirty="0">
                <a:solidFill>
                  <a:schemeClr val="tx1"/>
                </a:solidFill>
                <a:effectLst/>
                <a:latin typeface="Arial" pitchFamily="34" charset="0"/>
                <a:ea typeface="+mn-ea"/>
                <a:cs typeface="Arial" pitchFamily="34" charset="0"/>
              </a:rPr>
              <a:t>Similarly another web</a:t>
            </a:r>
            <a:r>
              <a:rPr lang="en-US" sz="1000" b="0" i="0" kern="1200" baseline="0" dirty="0">
                <a:solidFill>
                  <a:schemeClr val="tx1"/>
                </a:solidFill>
                <a:effectLst/>
                <a:latin typeface="Arial" pitchFamily="34" charset="0"/>
                <a:ea typeface="+mn-ea"/>
                <a:cs typeface="Arial" pitchFamily="34" charset="0"/>
              </a:rPr>
              <a:t> service can be used to place an order for a book to Amazon</a:t>
            </a:r>
            <a:endParaRPr lang="en-US" dirty="0"/>
          </a:p>
        </p:txBody>
      </p:sp>
      <p:sp>
        <p:nvSpPr>
          <p:cNvPr id="5" name="Text Box 9"/>
          <p:cNvSpPr txBox="1">
            <a:spLocks noChangeArrowheads="1"/>
          </p:cNvSpPr>
          <p:nvPr/>
        </p:nvSpPr>
        <p:spPr bwMode="auto">
          <a:xfrm>
            <a:off x="142875" y="1133475"/>
            <a:ext cx="1600200" cy="1323439"/>
          </a:xfrm>
          <a:prstGeom prst="rect">
            <a:avLst/>
          </a:prstGeom>
          <a:noFill/>
          <a:ln w="9525">
            <a:noFill/>
            <a:miter lim="800000"/>
            <a:headEnd/>
            <a:tailEnd/>
          </a:ln>
          <a:effectLst/>
        </p:spPr>
        <p:txBody>
          <a:bodyPr>
            <a:spAutoFit/>
          </a:bodyPr>
          <a:lstStyle/>
          <a:p>
            <a:pPr>
              <a:spcBef>
                <a:spcPct val="50000"/>
              </a:spcBef>
            </a:pPr>
            <a:r>
              <a:rPr lang="en-US" sz="1000" b="0" dirty="0">
                <a:latin typeface="Arial" pitchFamily="34" charset="0"/>
                <a:cs typeface="Arial" pitchFamily="34" charset="0"/>
              </a:rPr>
              <a:t>Slide explains about WSDL and UDDI registry.</a:t>
            </a:r>
          </a:p>
          <a:p>
            <a:pPr>
              <a:spcBef>
                <a:spcPct val="50000"/>
              </a:spcBef>
            </a:pPr>
            <a:endParaRPr lang="en-US" sz="1000" dirty="0">
              <a:latin typeface="Arial" pitchFamily="34" charset="0"/>
              <a:cs typeface="Arial" pitchFamily="34" charset="0"/>
            </a:endParaRPr>
          </a:p>
          <a:p>
            <a:pPr>
              <a:spcBef>
                <a:spcPct val="50000"/>
              </a:spcBef>
            </a:pPr>
            <a:r>
              <a:rPr lang="en-US" sz="1000" b="0" dirty="0">
                <a:latin typeface="Arial" pitchFamily="34" charset="0"/>
                <a:cs typeface="Arial" pitchFamily="34" charset="0"/>
              </a:rPr>
              <a:t>Also explains regarding web service communication </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22475" y="685800"/>
            <a:ext cx="4572000" cy="3429000"/>
          </a:xfrm>
        </p:spPr>
      </p:sp>
      <p:sp>
        <p:nvSpPr>
          <p:cNvPr id="3" name="Notes Placeholder 2"/>
          <p:cNvSpPr>
            <a:spLocks noGrp="1"/>
          </p:cNvSpPr>
          <p:nvPr>
            <p:ph type="body" idx="1"/>
          </p:nvPr>
        </p:nvSpPr>
        <p:spPr/>
        <p:txBody>
          <a:bodyPr>
            <a:normAutofit/>
          </a:bodyPr>
          <a:lstStyle/>
          <a:p>
            <a:r>
              <a:rPr lang="en-US" sz="1000" b="0" i="0" kern="1200" dirty="0">
                <a:solidFill>
                  <a:schemeClr val="tx1"/>
                </a:solidFill>
                <a:effectLst/>
                <a:latin typeface="Arial" pitchFamily="34" charset="0"/>
                <a:ea typeface="+mn-ea"/>
                <a:cs typeface="Arial" pitchFamily="34" charset="0"/>
              </a:rPr>
              <a:t>WSDL is an acronym for Web Services Description Language.</a:t>
            </a:r>
          </a:p>
          <a:p>
            <a:endParaRPr lang="en-US" sz="1000" b="0" i="0" kern="1200" dirty="0">
              <a:solidFill>
                <a:schemeClr val="tx1"/>
              </a:solidFill>
              <a:effectLst/>
              <a:latin typeface="Arial" pitchFamily="34" charset="0"/>
              <a:ea typeface="+mn-ea"/>
              <a:cs typeface="Arial" pitchFamily="34" charset="0"/>
            </a:endParaRPr>
          </a:p>
          <a:p>
            <a:r>
              <a:rPr lang="en-US" sz="1000" b="0" i="0" kern="1200" dirty="0">
                <a:solidFill>
                  <a:schemeClr val="tx1"/>
                </a:solidFill>
                <a:effectLst/>
                <a:latin typeface="Arial" pitchFamily="34" charset="0"/>
                <a:ea typeface="+mn-ea"/>
                <a:cs typeface="Arial" pitchFamily="34" charset="0"/>
              </a:rPr>
              <a:t>WSDL is a xml document containing information about web services such as method name, method parameter and how to access it.</a:t>
            </a:r>
          </a:p>
          <a:p>
            <a:endParaRPr lang="en-US" sz="1000" b="0" i="0" kern="1200" dirty="0">
              <a:solidFill>
                <a:schemeClr val="tx1"/>
              </a:solidFill>
              <a:effectLst/>
              <a:latin typeface="Arial" pitchFamily="34" charset="0"/>
              <a:ea typeface="+mn-ea"/>
              <a:cs typeface="Arial" pitchFamily="34" charset="0"/>
            </a:endParaRPr>
          </a:p>
          <a:p>
            <a:r>
              <a:rPr lang="en-US" sz="1000" b="0" i="0" kern="1200" dirty="0">
                <a:solidFill>
                  <a:schemeClr val="tx1"/>
                </a:solidFill>
                <a:effectLst/>
                <a:latin typeface="Arial" pitchFamily="34" charset="0"/>
                <a:ea typeface="+mn-ea"/>
                <a:cs typeface="Arial" pitchFamily="34" charset="0"/>
              </a:rPr>
              <a:t>WSDL is a part of UDDI. It acts as a interface between web service applications.</a:t>
            </a:r>
          </a:p>
          <a:p>
            <a:endParaRPr lang="en-US" sz="1000" b="0" i="0" kern="1200" dirty="0">
              <a:solidFill>
                <a:schemeClr val="tx1"/>
              </a:solidFill>
              <a:effectLst/>
              <a:latin typeface="Arial" pitchFamily="34" charset="0"/>
              <a:ea typeface="+mn-ea"/>
              <a:cs typeface="Arial" pitchFamily="34" charset="0"/>
            </a:endParaRPr>
          </a:p>
          <a:p>
            <a:r>
              <a:rPr lang="en-US" sz="1000" b="0" i="0" kern="1200" dirty="0">
                <a:solidFill>
                  <a:schemeClr val="tx1"/>
                </a:solidFill>
                <a:effectLst/>
                <a:latin typeface="Arial" pitchFamily="34" charset="0"/>
                <a:ea typeface="+mn-ea"/>
                <a:cs typeface="Arial" pitchFamily="34" charset="0"/>
              </a:rPr>
              <a:t>WSDL is pronounced as ”wiz-dull”.</a:t>
            </a:r>
          </a:p>
          <a:p>
            <a:endParaRPr lang="en-US" sz="1000" b="0" i="0" kern="1200" dirty="0">
              <a:solidFill>
                <a:schemeClr val="tx1"/>
              </a:solidFill>
              <a:effectLst/>
              <a:latin typeface="Arial" pitchFamily="34" charset="0"/>
              <a:ea typeface="+mn-ea"/>
              <a:cs typeface="Arial" pitchFamily="34" charset="0"/>
            </a:endParaRPr>
          </a:p>
          <a:p>
            <a:r>
              <a:rPr lang="en-US" sz="1000" b="0" i="0" kern="1200" dirty="0">
                <a:solidFill>
                  <a:schemeClr val="tx1"/>
                </a:solidFill>
                <a:effectLst/>
                <a:latin typeface="Arial" pitchFamily="34" charset="0"/>
                <a:ea typeface="+mn-ea"/>
                <a:cs typeface="Arial" pitchFamily="34" charset="0"/>
              </a:rPr>
              <a:t>More on WSDL in the next chapter.</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In -&gt; input arguments that</a:t>
            </a:r>
            <a:r>
              <a:rPr lang="en-US" baseline="0" dirty="0"/>
              <a:t> need to be passed to a web service</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Out -&gt; output argument</a:t>
            </a:r>
            <a:r>
              <a:rPr lang="en-US" baseline="0" dirty="0"/>
              <a:t> (return type)</a:t>
            </a:r>
            <a:r>
              <a:rPr lang="en-US" dirty="0"/>
              <a:t> that</a:t>
            </a:r>
            <a:r>
              <a:rPr lang="en-US" baseline="0" dirty="0"/>
              <a:t> a web service will return</a:t>
            </a:r>
            <a:endParaRPr lang="en-US" dirty="0"/>
          </a:p>
        </p:txBody>
      </p:sp>
      <p:sp>
        <p:nvSpPr>
          <p:cNvPr id="5" name="Text Box 9"/>
          <p:cNvSpPr txBox="1">
            <a:spLocks noChangeArrowheads="1"/>
          </p:cNvSpPr>
          <p:nvPr/>
        </p:nvSpPr>
        <p:spPr bwMode="auto">
          <a:xfrm>
            <a:off x="142875" y="1133475"/>
            <a:ext cx="1600200" cy="400110"/>
          </a:xfrm>
          <a:prstGeom prst="rect">
            <a:avLst/>
          </a:prstGeom>
          <a:noFill/>
          <a:ln w="9525">
            <a:noFill/>
            <a:miter lim="800000"/>
            <a:headEnd/>
            <a:tailEnd/>
          </a:ln>
          <a:effectLst/>
        </p:spPr>
        <p:txBody>
          <a:bodyPr>
            <a:spAutoFit/>
          </a:bodyPr>
          <a:lstStyle/>
          <a:p>
            <a:pPr>
              <a:spcBef>
                <a:spcPct val="50000"/>
              </a:spcBef>
            </a:pPr>
            <a:r>
              <a:rPr lang="en-US" sz="1000" b="0" dirty="0">
                <a:latin typeface="Arial" pitchFamily="34" charset="0"/>
                <a:cs typeface="Arial" pitchFamily="34" charset="0"/>
              </a:rPr>
              <a:t>Basic information regarding WSDL</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22475" y="685800"/>
            <a:ext cx="4572000" cy="3429000"/>
          </a:xfrm>
        </p:spPr>
      </p:sp>
      <p:sp>
        <p:nvSpPr>
          <p:cNvPr id="3" name="Notes Placeholder 2"/>
          <p:cNvSpPr>
            <a:spLocks noGrp="1"/>
          </p:cNvSpPr>
          <p:nvPr>
            <p:ph type="body" idx="1"/>
          </p:nvPr>
        </p:nvSpPr>
        <p:spPr/>
        <p:txBody>
          <a:bodyPr>
            <a:normAutofit/>
          </a:bodyPr>
          <a:lstStyle/>
          <a:p>
            <a:r>
              <a:rPr lang="en-US" sz="1000" b="0" i="0" kern="1200" dirty="0">
                <a:solidFill>
                  <a:schemeClr val="tx1"/>
                </a:solidFill>
                <a:effectLst/>
                <a:latin typeface="Arial" pitchFamily="34" charset="0"/>
                <a:ea typeface="+mn-ea"/>
                <a:cs typeface="Arial" pitchFamily="34" charset="0"/>
              </a:rPr>
              <a:t>UDDI is an acronym for Universal Description, Discovery and Integration.</a:t>
            </a:r>
          </a:p>
          <a:p>
            <a:endParaRPr lang="en-US" sz="1000" b="0" i="0" kern="1200" dirty="0">
              <a:solidFill>
                <a:schemeClr val="tx1"/>
              </a:solidFill>
              <a:effectLst/>
              <a:latin typeface="Arial" pitchFamily="34" charset="0"/>
              <a:ea typeface="+mn-ea"/>
              <a:cs typeface="Arial" pitchFamily="34" charset="0"/>
            </a:endParaRPr>
          </a:p>
          <a:p>
            <a:r>
              <a:rPr lang="en-US" sz="1000" b="0" i="0" kern="1200" dirty="0">
                <a:solidFill>
                  <a:schemeClr val="tx1"/>
                </a:solidFill>
                <a:effectLst/>
                <a:latin typeface="Arial" pitchFamily="34" charset="0"/>
                <a:ea typeface="+mn-ea"/>
                <a:cs typeface="Arial" pitchFamily="34" charset="0"/>
              </a:rPr>
              <a:t>UDDI is a XML based framework for describing, discovering and integrating web services.</a:t>
            </a:r>
          </a:p>
          <a:p>
            <a:endParaRPr lang="en-US" sz="1000" b="0" i="0" kern="1200" dirty="0">
              <a:solidFill>
                <a:schemeClr val="tx1"/>
              </a:solidFill>
              <a:effectLst/>
              <a:latin typeface="Arial" pitchFamily="34" charset="0"/>
              <a:ea typeface="+mn-ea"/>
              <a:cs typeface="Arial" pitchFamily="34" charset="0"/>
            </a:endParaRPr>
          </a:p>
          <a:p>
            <a:r>
              <a:rPr lang="en-US" sz="1000" b="0" i="0" kern="1200" dirty="0">
                <a:solidFill>
                  <a:schemeClr val="tx1"/>
                </a:solidFill>
                <a:effectLst/>
                <a:latin typeface="Arial" pitchFamily="34" charset="0"/>
                <a:ea typeface="+mn-ea"/>
                <a:cs typeface="Arial" pitchFamily="34" charset="0"/>
              </a:rPr>
              <a:t>UDDI is a directory of web service interfaces described by WSDL, containing information about web services.</a:t>
            </a:r>
          </a:p>
          <a:p>
            <a:endParaRPr lang="en-US" sz="1000" b="0" i="0" kern="1200" dirty="0">
              <a:solidFill>
                <a:schemeClr val="tx1"/>
              </a:solidFill>
              <a:effectLst/>
              <a:latin typeface="Arial" pitchFamily="34" charset="0"/>
              <a:ea typeface="+mn-ea"/>
              <a:cs typeface="Arial" pitchFamily="34" charset="0"/>
            </a:endParaRPr>
          </a:p>
          <a:p>
            <a:r>
              <a:rPr lang="en-US" sz="1000" b="0" i="0" kern="1200" dirty="0">
                <a:solidFill>
                  <a:schemeClr val="tx1"/>
                </a:solidFill>
                <a:effectLst/>
                <a:latin typeface="Arial" pitchFamily="34" charset="0"/>
                <a:ea typeface="+mn-ea"/>
                <a:cs typeface="Arial" pitchFamily="34" charset="0"/>
              </a:rPr>
              <a:t>There are three major roles within the web service architecture:</a:t>
            </a:r>
          </a:p>
          <a:p>
            <a:endParaRPr lang="en-US" sz="1000" b="0" i="0" kern="1200" dirty="0">
              <a:solidFill>
                <a:schemeClr val="tx1"/>
              </a:solidFill>
              <a:effectLst/>
              <a:latin typeface="Arial" pitchFamily="34" charset="0"/>
              <a:ea typeface="+mn-ea"/>
              <a:cs typeface="Arial" pitchFamily="34" charset="0"/>
            </a:endParaRPr>
          </a:p>
          <a:p>
            <a:r>
              <a:rPr lang="en-US" sz="1000" b="0" i="0" kern="1200" dirty="0">
                <a:solidFill>
                  <a:schemeClr val="tx1"/>
                </a:solidFill>
                <a:effectLst/>
                <a:latin typeface="Arial" pitchFamily="34" charset="0"/>
                <a:ea typeface="+mn-ea"/>
                <a:cs typeface="Arial" pitchFamily="34" charset="0"/>
              </a:rPr>
              <a:t>Service Provider (Web service)</a:t>
            </a:r>
          </a:p>
          <a:p>
            <a:r>
              <a:rPr lang="en-US" sz="1000" b="0" i="0" kern="1200" dirty="0">
                <a:solidFill>
                  <a:schemeClr val="tx1"/>
                </a:solidFill>
                <a:effectLst/>
                <a:latin typeface="Arial" pitchFamily="34" charset="0"/>
                <a:ea typeface="+mn-ea"/>
                <a:cs typeface="Arial" pitchFamily="34" charset="0"/>
              </a:rPr>
              <a:t>This is the provider of the web service. The service provider implements the service and makes it available on the Internet.</a:t>
            </a:r>
          </a:p>
          <a:p>
            <a:endParaRPr lang="en-US" sz="1000" b="0" i="0" kern="1200" dirty="0">
              <a:solidFill>
                <a:schemeClr val="tx1"/>
              </a:solidFill>
              <a:effectLst/>
              <a:latin typeface="Arial" pitchFamily="34" charset="0"/>
              <a:ea typeface="+mn-ea"/>
              <a:cs typeface="Arial" pitchFamily="34" charset="0"/>
            </a:endParaRPr>
          </a:p>
          <a:p>
            <a:r>
              <a:rPr lang="en-US" sz="1000" b="0" i="0" kern="1200" dirty="0">
                <a:solidFill>
                  <a:schemeClr val="tx1"/>
                </a:solidFill>
                <a:effectLst/>
                <a:latin typeface="Arial" pitchFamily="34" charset="0"/>
                <a:ea typeface="+mn-ea"/>
                <a:cs typeface="Arial" pitchFamily="34" charset="0"/>
              </a:rPr>
              <a:t>Service Requestor (Service client)</a:t>
            </a:r>
          </a:p>
          <a:p>
            <a:r>
              <a:rPr lang="en-US" sz="1000" b="0" i="0" kern="1200" dirty="0">
                <a:solidFill>
                  <a:schemeClr val="tx1"/>
                </a:solidFill>
                <a:effectLst/>
                <a:latin typeface="Arial" pitchFamily="34" charset="0"/>
                <a:ea typeface="+mn-ea"/>
                <a:cs typeface="Arial" pitchFamily="34" charset="0"/>
              </a:rPr>
              <a:t>This is any consumer of the web service. The requestor utilizes an existing web service by opening a network connection and sending an XML request.</a:t>
            </a:r>
          </a:p>
          <a:p>
            <a:endParaRPr lang="en-US" sz="1000" b="0" i="0" kern="1200" dirty="0">
              <a:solidFill>
                <a:schemeClr val="tx1"/>
              </a:solidFill>
              <a:effectLst/>
              <a:latin typeface="Arial" pitchFamily="34" charset="0"/>
              <a:ea typeface="+mn-ea"/>
              <a:cs typeface="Arial" pitchFamily="34" charset="0"/>
            </a:endParaRPr>
          </a:p>
          <a:p>
            <a:r>
              <a:rPr lang="en-US" sz="1000" b="0" i="0" kern="1200" dirty="0">
                <a:solidFill>
                  <a:schemeClr val="tx1"/>
                </a:solidFill>
                <a:effectLst/>
                <a:latin typeface="Arial" pitchFamily="34" charset="0"/>
                <a:ea typeface="+mn-ea"/>
                <a:cs typeface="Arial" pitchFamily="34" charset="0"/>
              </a:rPr>
              <a:t>Service Registry</a:t>
            </a:r>
          </a:p>
          <a:p>
            <a:r>
              <a:rPr lang="en-US" sz="1000" b="0" i="0" kern="1200" dirty="0">
                <a:solidFill>
                  <a:schemeClr val="tx1"/>
                </a:solidFill>
                <a:effectLst/>
                <a:latin typeface="Arial" pitchFamily="34" charset="0"/>
                <a:ea typeface="+mn-ea"/>
                <a:cs typeface="Arial" pitchFamily="34" charset="0"/>
              </a:rPr>
              <a:t>This is a logically centralized directory of services. The registry provides a central place where developers can publish new services or find existing ones. It therefore serves as a centralized clearing house for companies and their services.</a:t>
            </a:r>
          </a:p>
          <a:p>
            <a:endParaRPr lang="en-US" sz="1000" b="0" i="0" kern="1200" dirty="0">
              <a:solidFill>
                <a:schemeClr val="tx1"/>
              </a:solidFill>
              <a:effectLst/>
              <a:latin typeface="Arial" pitchFamily="34" charset="0"/>
              <a:ea typeface="+mn-ea"/>
              <a:cs typeface="Arial" pitchFamily="34" charset="0"/>
            </a:endParaRPr>
          </a:p>
          <a:p>
            <a:endParaRPr lang="en-US" dirty="0"/>
          </a:p>
        </p:txBody>
      </p:sp>
      <p:sp>
        <p:nvSpPr>
          <p:cNvPr id="5" name="Text Box 9"/>
          <p:cNvSpPr txBox="1">
            <a:spLocks noChangeArrowheads="1"/>
          </p:cNvSpPr>
          <p:nvPr/>
        </p:nvSpPr>
        <p:spPr bwMode="auto">
          <a:xfrm>
            <a:off x="142875" y="1133475"/>
            <a:ext cx="1600200" cy="553998"/>
          </a:xfrm>
          <a:prstGeom prst="rect">
            <a:avLst/>
          </a:prstGeom>
          <a:noFill/>
          <a:ln w="9525">
            <a:noFill/>
            <a:miter lim="800000"/>
            <a:headEnd/>
            <a:tailEnd/>
          </a:ln>
          <a:effectLst/>
        </p:spPr>
        <p:txBody>
          <a:bodyPr>
            <a:spAutoFit/>
          </a:bodyPr>
          <a:lstStyle/>
          <a:p>
            <a:pPr>
              <a:spcBef>
                <a:spcPct val="50000"/>
              </a:spcBef>
            </a:pPr>
            <a:r>
              <a:rPr lang="en-US" sz="1000" b="0" dirty="0">
                <a:latin typeface="Arial" pitchFamily="34" charset="0"/>
                <a:cs typeface="Arial" pitchFamily="34" charset="0"/>
              </a:rPr>
              <a:t>Slide explains regarding the basic web service architecture</a:t>
            </a: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2.svg"/><Relationship Id="rId4"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2.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2.svg"/><Relationship Id="rId4"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2.xml"/><Relationship Id="rId4" Type="http://schemas.openxmlformats.org/officeDocument/2006/relationships/hyperlink" Target="https://www.capgemini.com/optimize-your-business-and-it-operations" TargetMode="External"/></Relationships>
</file>

<file path=ppt/slideLayouts/_rels/slideLayout1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2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Master" Target="../slideMasters/slideMaster2.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2.svg"/><Relationship Id="rId4" Type="http://schemas.openxmlformats.org/officeDocument/2006/relationships/image" Target="../media/image1.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2.xml"/><Relationship Id="rId4" Type="http://schemas.openxmlformats.org/officeDocument/2006/relationships/hyperlink" Target="https://www.capgemini.com/optimize-your-business-and-it-operations" TargetMode="External"/></Relationships>
</file>

<file path=ppt/slideLayouts/_rels/slideLayout2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Master" Target="../slideMasters/slideMaster2.xml"/><Relationship Id="rId4" Type="http://schemas.openxmlformats.org/officeDocument/2006/relationships/hyperlink" Target="https://www.capgemini.com/optimize-your-business-and-it-operations" TargetMode="External"/></Relationships>
</file>

<file path=ppt/slideLayouts/_rels/slideLayout2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Master" Target="../slideMasters/slideMaster2.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hyperlink" Target="https://www.capgemini.com/optimize-your-business-and-it-operations" TargetMode="External"/></Relationships>
</file>

<file path=ppt/slideLayouts/_rels/slideLayout3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8" Type="http://schemas.openxmlformats.org/officeDocument/2006/relationships/hyperlink" Target="http://www.youtube.com/capgeminimedia" TargetMode="External"/><Relationship Id="rId13" Type="http://schemas.openxmlformats.org/officeDocument/2006/relationships/hyperlink" Target="http://www.capgemini.com/about/how-we-work/rightshorer" TargetMode="External"/><Relationship Id="rId3" Type="http://schemas.openxmlformats.org/officeDocument/2006/relationships/image" Target="../media/image28.png"/><Relationship Id="rId7" Type="http://schemas.openxmlformats.org/officeDocument/2006/relationships/image" Target="../media/image30.png"/><Relationship Id="rId12" Type="http://schemas.openxmlformats.org/officeDocument/2006/relationships/hyperlink" Target="http://www.capgemini.com/about/how-we-work/the-collaborative-business-experiencetm" TargetMode="External"/><Relationship Id="rId2" Type="http://schemas.openxmlformats.org/officeDocument/2006/relationships/hyperlink" Target="http://www.linkedin.com/company/capgemini" TargetMode="External"/><Relationship Id="rId1" Type="http://schemas.openxmlformats.org/officeDocument/2006/relationships/slideMaster" Target="../slideMasters/slideMaster2.xml"/><Relationship Id="rId6" Type="http://schemas.openxmlformats.org/officeDocument/2006/relationships/hyperlink" Target="http://www.twitter.com/capgemini" TargetMode="External"/><Relationship Id="rId11" Type="http://schemas.openxmlformats.org/officeDocument/2006/relationships/image" Target="../media/image32.png"/><Relationship Id="rId5" Type="http://schemas.openxmlformats.org/officeDocument/2006/relationships/image" Target="../media/image29.png"/><Relationship Id="rId15" Type="http://schemas.openxmlformats.org/officeDocument/2006/relationships/image" Target="../media/image33.png"/><Relationship Id="rId10" Type="http://schemas.openxmlformats.org/officeDocument/2006/relationships/hyperlink" Target="http://www.facebook.com/capgemini" TargetMode="External"/><Relationship Id="rId4" Type="http://schemas.openxmlformats.org/officeDocument/2006/relationships/hyperlink" Target="http://www.slideshare.net/capgemini" TargetMode="External"/><Relationship Id="rId9" Type="http://schemas.openxmlformats.org/officeDocument/2006/relationships/image" Target="../media/image31.png"/><Relationship Id="rId14" Type="http://schemas.openxmlformats.org/officeDocument/2006/relationships/hyperlink" Target="http://www.capgemini.com/" TargetMode="Externa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hyperlink" Target="https://www.capgemini.com/optimize-your-business-and-it-operations" TargetMode="External"/><Relationship Id="rId2" Type="http://schemas.openxmlformats.org/officeDocument/2006/relationships/image" Target="../media/image34.png"/><Relationship Id="rId1" Type="http://schemas.openxmlformats.org/officeDocument/2006/relationships/slideMaster" Target="../slideMasters/slideMaster3.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16.sv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3.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0.svg"/><Relationship Id="rId4" Type="http://schemas.openxmlformats.org/officeDocument/2006/relationships/image" Target="../media/image39.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41.png"/><Relationship Id="rId1" Type="http://schemas.openxmlformats.org/officeDocument/2006/relationships/slideMaster" Target="../slideMasters/slideMaster3.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hyperlink" Target="https://www.capgemini.com/optimize-your-business-and-it-operations" TargetMode="External"/></Relationships>
</file>

<file path=ppt/slideLayouts/_rels/slideLayout3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2.svg"/><Relationship Id="rId2" Type="http://schemas.openxmlformats.org/officeDocument/2006/relationships/image" Target="../media/image43.png"/><Relationship Id="rId1" Type="http://schemas.openxmlformats.org/officeDocument/2006/relationships/slideMaster" Target="../slideMasters/slideMaster3.xml"/><Relationship Id="rId6" Type="http://schemas.openxmlformats.org/officeDocument/2006/relationships/image" Target="../media/image1.png"/><Relationship Id="rId5" Type="http://schemas.openxmlformats.org/officeDocument/2006/relationships/hyperlink" Target="https://www.capgemini.com/optimize-your-business-and-it-operations" TargetMode="External"/><Relationship Id="rId4" Type="http://schemas.openxmlformats.org/officeDocument/2006/relationships/image" Target="../media/image45.sv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 Id="rId4" Type="http://schemas.openxmlformats.org/officeDocument/2006/relationships/image" Target="../media/image2.svg"/></Relationships>
</file>

<file path=ppt/slideLayouts/_rels/slideLayout4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 Id="rId4" Type="http://schemas.openxmlformats.org/officeDocument/2006/relationships/image" Target="../media/image2.sv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47.svg"/><Relationship Id="rId2" Type="http://schemas.openxmlformats.org/officeDocument/2006/relationships/image" Target="../media/image46.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 Id="rId4" Type="http://schemas.openxmlformats.org/officeDocument/2006/relationships/image" Target="../media/image2.sv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 Id="rId4" Type="http://schemas.openxmlformats.org/officeDocument/2006/relationships/image" Target="../media/image2.sv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 Id="rId4" Type="http://schemas.openxmlformats.org/officeDocument/2006/relationships/image" Target="../media/image2.sv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49.svg"/><Relationship Id="rId2" Type="http://schemas.openxmlformats.org/officeDocument/2006/relationships/image" Target="../media/image48.png"/><Relationship Id="rId1" Type="http://schemas.openxmlformats.org/officeDocument/2006/relationships/slideMaster" Target="../slideMasters/slideMaster4.xml"/><Relationship Id="rId5" Type="http://schemas.openxmlformats.org/officeDocument/2006/relationships/image" Target="../media/image2.svg"/><Relationship Id="rId4"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4.xml"/><Relationship Id="rId5" Type="http://schemas.openxmlformats.org/officeDocument/2006/relationships/image" Target="../media/image2.svg"/><Relationship Id="rId4" Type="http://schemas.openxmlformats.org/officeDocument/2006/relationships/image" Target="../media/image1.pn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4.xml"/><Relationship Id="rId4" Type="http://schemas.openxmlformats.org/officeDocument/2006/relationships/image" Target="../media/image50.png"/></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3" Type="http://schemas.openxmlformats.org/officeDocument/2006/relationships/tags" Target="../tags/tag9.xml"/><Relationship Id="rId7" Type="http://schemas.openxmlformats.org/officeDocument/2006/relationships/image" Target="../media/image12.emf"/><Relationship Id="rId2" Type="http://schemas.openxmlformats.org/officeDocument/2006/relationships/tags" Target="../tags/tag8.xml"/><Relationship Id="rId1" Type="http://schemas.openxmlformats.org/officeDocument/2006/relationships/vmlDrawing" Target="../drawings/vmlDrawing3.vml"/><Relationship Id="rId6" Type="http://schemas.openxmlformats.org/officeDocument/2006/relationships/oleObject" Target="../embeddings/oleObject1.bin"/><Relationship Id="rId5" Type="http://schemas.openxmlformats.org/officeDocument/2006/relationships/slideMaster" Target="../slideMasters/slideMaster4.xml"/><Relationship Id="rId4" Type="http://schemas.openxmlformats.org/officeDocument/2006/relationships/tags" Target="../tags/tag10.xml"/></Relationships>
</file>

<file path=ppt/slideLayouts/_rels/slideLayout56.xml.rels><?xml version="1.0" encoding="UTF-8" standalone="yes"?>
<Relationships xmlns="http://schemas.openxmlformats.org/package/2006/relationships"><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vmlDrawing" Target="../drawings/vmlDrawing4.vml"/><Relationship Id="rId6" Type="http://schemas.openxmlformats.org/officeDocument/2006/relationships/image" Target="../media/image12.emf"/><Relationship Id="rId5" Type="http://schemas.openxmlformats.org/officeDocument/2006/relationships/oleObject" Target="../embeddings/oleObject2.bin"/><Relationship Id="rId4"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Master" Target="../slideMasters/slideMaster4.xml"/><Relationship Id="rId1" Type="http://schemas.openxmlformats.org/officeDocument/2006/relationships/tags" Target="../tags/tag13.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Master" Target="../slideMasters/slideMaster4.xml"/><Relationship Id="rId1" Type="http://schemas.openxmlformats.org/officeDocument/2006/relationships/tags" Target="../tags/tag14.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3" Type="http://schemas.openxmlformats.org/officeDocument/2006/relationships/tags" Target="../tags/tag2.xml"/><Relationship Id="rId7" Type="http://schemas.openxmlformats.org/officeDocument/2006/relationships/image" Target="../media/image12.emf"/><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oleObject" Target="../embeddings/oleObject1.bin"/><Relationship Id="rId5" Type="http://schemas.openxmlformats.org/officeDocument/2006/relationships/slideMaster" Target="../slideMasters/slideMaster1.xml"/><Relationship Id="rId4" Type="http://schemas.openxmlformats.org/officeDocument/2006/relationships/tags" Target="../tags/tag3.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5.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2.svg"/><Relationship Id="rId4" Type="http://schemas.openxmlformats.org/officeDocument/2006/relationships/image" Target="../media/image1.png"/></Relationships>
</file>

<file path=ppt/slideLayouts/_rels/slideLayout6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5.xml"/><Relationship Id="rId4" Type="http://schemas.openxmlformats.org/officeDocument/2006/relationships/hyperlink" Target="https://www.capgemini.com/optimize-your-business-and-it-operations" TargetMode="External"/></Relationships>
</file>

<file path=ppt/slideLayouts/_rels/slideLayout6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19.png"/><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3" Type="http://schemas.openxmlformats.org/officeDocument/2006/relationships/tags" Target="../tags/tag5.xml"/><Relationship Id="rId2" Type="http://schemas.openxmlformats.org/officeDocument/2006/relationships/tags" Target="../tags/tag4.xml"/><Relationship Id="rId1" Type="http://schemas.openxmlformats.org/officeDocument/2006/relationships/vmlDrawing" Target="../drawings/vmlDrawing2.vml"/><Relationship Id="rId6" Type="http://schemas.openxmlformats.org/officeDocument/2006/relationships/image" Target="../media/image12.emf"/><Relationship Id="rId5" Type="http://schemas.openxmlformats.org/officeDocument/2006/relationships/oleObject" Target="../embeddings/oleObject2.bin"/><Relationship Id="rId4"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Master" Target="../slideMasters/slideMaster5.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2.svg"/><Relationship Id="rId4" Type="http://schemas.openxmlformats.org/officeDocument/2006/relationships/image" Target="../media/image1.png"/></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5.xml"/><Relationship Id="rId4" Type="http://schemas.openxmlformats.org/officeDocument/2006/relationships/hyperlink" Target="https://www.capgemini.com/optimize-your-business-and-it-operations" TargetMode="External"/></Relationships>
</file>

<file path=ppt/slideLayouts/_rels/slideLayout7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Master" Target="../slideMasters/slideMaster5.xml"/><Relationship Id="rId4" Type="http://schemas.openxmlformats.org/officeDocument/2006/relationships/hyperlink" Target="https://www.capgemini.com/optimize-your-business-and-it-operations" TargetMode="External"/></Relationships>
</file>

<file path=ppt/slideLayouts/_rels/slideLayout7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Master" Target="../slideMasters/slideMaster5.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hyperlink" Target="https://www.capgemini.com/optimize-your-business-and-it-operations" TargetMode="Externa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Master" Target="../slideMasters/slideMaster1.xml"/><Relationship Id="rId1" Type="http://schemas.openxmlformats.org/officeDocument/2006/relationships/tags" Target="../tags/tag6.xml"/></Relationships>
</file>

<file path=ppt/slideLayouts/_rels/slideLayout8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8" Type="http://schemas.openxmlformats.org/officeDocument/2006/relationships/hyperlink" Target="http://www.youtube.com/capgeminimedia" TargetMode="External"/><Relationship Id="rId13" Type="http://schemas.openxmlformats.org/officeDocument/2006/relationships/hyperlink" Target="http://www.capgemini.com/about/how-we-work/rightshorer" TargetMode="External"/><Relationship Id="rId3" Type="http://schemas.openxmlformats.org/officeDocument/2006/relationships/image" Target="../media/image28.png"/><Relationship Id="rId7" Type="http://schemas.openxmlformats.org/officeDocument/2006/relationships/image" Target="../media/image30.png"/><Relationship Id="rId12" Type="http://schemas.openxmlformats.org/officeDocument/2006/relationships/hyperlink" Target="http://www.capgemini.com/about/how-we-work/the-collaborative-business-experiencetm" TargetMode="External"/><Relationship Id="rId2" Type="http://schemas.openxmlformats.org/officeDocument/2006/relationships/hyperlink" Target="http://www.linkedin.com/company/capgemini" TargetMode="External"/><Relationship Id="rId1" Type="http://schemas.openxmlformats.org/officeDocument/2006/relationships/slideMaster" Target="../slideMasters/slideMaster5.xml"/><Relationship Id="rId6" Type="http://schemas.openxmlformats.org/officeDocument/2006/relationships/hyperlink" Target="http://www.twitter.com/capgemini" TargetMode="External"/><Relationship Id="rId11" Type="http://schemas.openxmlformats.org/officeDocument/2006/relationships/image" Target="../media/image32.png"/><Relationship Id="rId5" Type="http://schemas.openxmlformats.org/officeDocument/2006/relationships/image" Target="../media/image29.png"/><Relationship Id="rId15" Type="http://schemas.openxmlformats.org/officeDocument/2006/relationships/image" Target="../media/image33.png"/><Relationship Id="rId10" Type="http://schemas.openxmlformats.org/officeDocument/2006/relationships/hyperlink" Target="http://www.facebook.com/capgemini" TargetMode="External"/><Relationship Id="rId4" Type="http://schemas.openxmlformats.org/officeDocument/2006/relationships/hyperlink" Target="http://www.slideshare.net/capgemini" TargetMode="External"/><Relationship Id="rId9" Type="http://schemas.openxmlformats.org/officeDocument/2006/relationships/image" Target="../media/image31.png"/><Relationship Id="rId14" Type="http://schemas.openxmlformats.org/officeDocument/2006/relationships/hyperlink" Target="http://www.capgemini.com/" TargetMode="Externa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Master" Target="../slideMasters/slideMaster1.xml"/><Relationship Id="rId1" Type="http://schemas.openxmlformats.org/officeDocument/2006/relationships/tags" Target="../tags/tag7.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ection Opener1">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3" name="Graphic 2">
            <a:extLst>
              <a:ext uri="{FF2B5EF4-FFF2-40B4-BE49-F238E27FC236}">
                <a16:creationId xmlns:a16="http://schemas.microsoft.com/office/drawing/2014/main" id="{02DEF159-660E-4893-A63C-7C2BB5EEB9A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8343" b="19135"/>
          <a:stretch/>
        </p:blipFill>
        <p:spPr>
          <a:xfrm flipH="1">
            <a:off x="683568" y="-3448"/>
            <a:ext cx="8474589" cy="6858000"/>
          </a:xfrm>
          <a:prstGeom prst="rect">
            <a:avLst/>
          </a:prstGeom>
        </p:spPr>
      </p:pic>
      <p:sp>
        <p:nvSpPr>
          <p:cNvPr id="7" name="Text Placeholder 13">
            <a:extLst>
              <a:ext uri="{FF2B5EF4-FFF2-40B4-BE49-F238E27FC236}">
                <a16:creationId xmlns:a16="http://schemas.microsoft.com/office/drawing/2014/main" id="{5C674D03-4995-4743-8CE4-61CF32CFBDDE}"/>
              </a:ext>
            </a:extLst>
          </p:cNvPr>
          <p:cNvSpPr>
            <a:spLocks noGrp="1"/>
          </p:cNvSpPr>
          <p:nvPr>
            <p:ph type="body" sz="quarter" idx="11" hasCustomPrompt="1"/>
          </p:nvPr>
        </p:nvSpPr>
        <p:spPr>
          <a:xfrm>
            <a:off x="4892120" y="1844825"/>
            <a:ext cx="3945890" cy="1182207"/>
          </a:xfrm>
          <a:prstGeom prst="rect">
            <a:avLst/>
          </a:prstGeom>
        </p:spPr>
        <p:txBody>
          <a:bodyPr anchor="b">
            <a:normAutofit/>
          </a:bodyPr>
          <a:lstStyle>
            <a:lvl1pPr marL="0" indent="0" algn="r">
              <a:lnSpc>
                <a:spcPts val="2250"/>
              </a:lnSpc>
              <a:buNone/>
              <a:defRPr sz="1950">
                <a:solidFill>
                  <a:schemeClr val="accent2"/>
                </a:solidFill>
              </a:defRPr>
            </a:lvl1pPr>
            <a:lvl2pPr marL="342900" indent="0">
              <a:buNone/>
              <a:defRPr sz="4500">
                <a:solidFill>
                  <a:schemeClr val="bg1"/>
                </a:solidFill>
              </a:defRPr>
            </a:lvl2pPr>
          </a:lstStyle>
          <a:p>
            <a:pPr lvl="0"/>
            <a:r>
              <a:rPr lang="en-US" dirty="0"/>
              <a:t>Click to insert section title</a:t>
            </a:r>
            <a:endParaRPr lang="pt-PT" dirty="0"/>
          </a:p>
        </p:txBody>
      </p:sp>
      <p:pic>
        <p:nvPicPr>
          <p:cNvPr id="5" name="Graphic 9">
            <a:extLst>
              <a:ext uri="{FF2B5EF4-FFF2-40B4-BE49-F238E27FC236}">
                <a16:creationId xmlns:a16="http://schemas.microsoft.com/office/drawing/2014/main" id="{C3D2EC56-D17C-4A75-8178-C69397BC7353}"/>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305991" y="6101473"/>
            <a:ext cx="1714500" cy="510013"/>
          </a:xfrm>
          <a:prstGeom prst="rect">
            <a:avLst/>
          </a:prstGeom>
        </p:spPr>
      </p:pic>
    </p:spTree>
    <p:extLst>
      <p:ext uri="{BB962C8B-B14F-4D97-AF65-F5344CB8AC3E}">
        <p14:creationId xmlns:p14="http://schemas.microsoft.com/office/powerpoint/2010/main" val="17816159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Assessment_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pic>
        <p:nvPicPr>
          <p:cNvPr id="8"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270375" y="1828800"/>
            <a:ext cx="1828800" cy="18194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461621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xt with Shapes - Layout1">
    <p:bg>
      <p:bgRef idx="1001">
        <a:schemeClr val="bg1"/>
      </p:bgRef>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E94103CC-22C5-4F38-9B77-3524E8A553F9}"/>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r="23077" b="19676"/>
          <a:stretch/>
        </p:blipFill>
        <p:spPr>
          <a:xfrm rot="16200000">
            <a:off x="3202525" y="916521"/>
            <a:ext cx="6857997" cy="5024954"/>
          </a:xfrm>
          <a:prstGeom prst="rect">
            <a:avLst/>
          </a:prstGeom>
        </p:spPr>
      </p:pic>
      <p:sp>
        <p:nvSpPr>
          <p:cNvPr id="50" name="Text Placeholder 7">
            <a:extLst>
              <a:ext uri="{FF2B5EF4-FFF2-40B4-BE49-F238E27FC236}">
                <a16:creationId xmlns:a16="http://schemas.microsoft.com/office/drawing/2014/main" id="{4E956B68-B273-4648-AC4B-C9A05A745160}"/>
              </a:ext>
            </a:extLst>
          </p:cNvPr>
          <p:cNvSpPr>
            <a:spLocks noGrp="1"/>
          </p:cNvSpPr>
          <p:nvPr>
            <p:ph type="body" sz="quarter" idx="32" hasCustomPrompt="1"/>
          </p:nvPr>
        </p:nvSpPr>
        <p:spPr>
          <a:xfrm>
            <a:off x="1385646" y="2708920"/>
            <a:ext cx="2484276" cy="720080"/>
          </a:xfrm>
          <a:prstGeom prst="rect">
            <a:avLst/>
          </a:prstGeom>
        </p:spPr>
        <p:txBody>
          <a:bodyPr anchor="ctr">
            <a:noAutofit/>
          </a:bodyPr>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sz="12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marL="0" marR="0" lvl="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a:pPr>
            <a:r>
              <a:rPr lang="en-US" dirty="0"/>
              <a:t>Click to insert text</a:t>
            </a:r>
          </a:p>
        </p:txBody>
      </p:sp>
      <p:sp>
        <p:nvSpPr>
          <p:cNvPr id="51" name="Text Placeholder 7">
            <a:extLst>
              <a:ext uri="{FF2B5EF4-FFF2-40B4-BE49-F238E27FC236}">
                <a16:creationId xmlns:a16="http://schemas.microsoft.com/office/drawing/2014/main" id="{F12D7C74-E8A0-4A7D-95DA-A14111669514}"/>
              </a:ext>
            </a:extLst>
          </p:cNvPr>
          <p:cNvSpPr>
            <a:spLocks noGrp="1"/>
          </p:cNvSpPr>
          <p:nvPr>
            <p:ph type="body" sz="quarter" idx="33" hasCustomPrompt="1"/>
          </p:nvPr>
        </p:nvSpPr>
        <p:spPr>
          <a:xfrm>
            <a:off x="1385646" y="3645024"/>
            <a:ext cx="2484276" cy="720080"/>
          </a:xfrm>
          <a:prstGeom prst="rect">
            <a:avLst/>
          </a:prstGeom>
        </p:spPr>
        <p:txBody>
          <a:bodyPr anchor="ctr">
            <a:noAutofit/>
          </a:bodyPr>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sz="12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marL="0" marR="0" lvl="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a:pPr>
            <a:r>
              <a:rPr lang="en-US" dirty="0"/>
              <a:t>Click to insert text</a:t>
            </a:r>
          </a:p>
        </p:txBody>
      </p:sp>
      <p:sp>
        <p:nvSpPr>
          <p:cNvPr id="49" name="Picture Placeholder 48">
            <a:extLst>
              <a:ext uri="{FF2B5EF4-FFF2-40B4-BE49-F238E27FC236}">
                <a16:creationId xmlns:a16="http://schemas.microsoft.com/office/drawing/2014/main" id="{4212BD44-DEDF-4B08-8824-204652F9616E}"/>
              </a:ext>
            </a:extLst>
          </p:cNvPr>
          <p:cNvSpPr>
            <a:spLocks noGrp="1"/>
          </p:cNvSpPr>
          <p:nvPr>
            <p:ph type="pic" sz="quarter" idx="10"/>
          </p:nvPr>
        </p:nvSpPr>
        <p:spPr>
          <a:xfrm>
            <a:off x="4914900" y="2060576"/>
            <a:ext cx="3682604" cy="2722563"/>
          </a:xfrm>
          <a:prstGeom prst="rect">
            <a:avLst/>
          </a:prstGeom>
        </p:spPr>
        <p:txBody>
          <a:bodyPr anchor="ctr"/>
          <a:lstStyle>
            <a:lvl1pPr algn="ctr">
              <a:defRPr/>
            </a:lvl1pPr>
          </a:lstStyle>
          <a:p>
            <a:r>
              <a:rPr lang="en-US"/>
              <a:t>Click icon to add picture</a:t>
            </a:r>
            <a:endParaRPr lang="pt-PT"/>
          </a:p>
        </p:txBody>
      </p:sp>
      <p:sp>
        <p:nvSpPr>
          <p:cNvPr id="52" name="Text Placeholder 7">
            <a:extLst>
              <a:ext uri="{FF2B5EF4-FFF2-40B4-BE49-F238E27FC236}">
                <a16:creationId xmlns:a16="http://schemas.microsoft.com/office/drawing/2014/main" id="{92D6AE9D-467E-46C0-B32B-79A9B07CDD13}"/>
              </a:ext>
            </a:extLst>
          </p:cNvPr>
          <p:cNvSpPr>
            <a:spLocks noGrp="1"/>
          </p:cNvSpPr>
          <p:nvPr>
            <p:ph type="body" sz="quarter" idx="34" hasCustomPrompt="1"/>
          </p:nvPr>
        </p:nvSpPr>
        <p:spPr>
          <a:xfrm>
            <a:off x="1385646" y="4630276"/>
            <a:ext cx="2484276" cy="720080"/>
          </a:xfrm>
          <a:prstGeom prst="rect">
            <a:avLst/>
          </a:prstGeom>
        </p:spPr>
        <p:txBody>
          <a:bodyPr anchor="ctr">
            <a:noAutofit/>
          </a:bodyPr>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sz="12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marL="0" marR="0" lvl="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a:pPr>
            <a:r>
              <a:rPr lang="en-US" dirty="0"/>
              <a:t>Click to insert text</a:t>
            </a:r>
          </a:p>
        </p:txBody>
      </p:sp>
      <p:sp>
        <p:nvSpPr>
          <p:cNvPr id="7"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305991" y="404813"/>
            <a:ext cx="739835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pic>
        <p:nvPicPr>
          <p:cNvPr id="9" name="Graphic 4">
            <a:extLst>
              <a:ext uri="{FF2B5EF4-FFF2-40B4-BE49-F238E27FC236}">
                <a16:creationId xmlns:a16="http://schemas.microsoft.com/office/drawing/2014/main" id="{D67A1EFD-D78D-4138-B2FE-E0A098B59C34}"/>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81836" t="-4713" b="16530"/>
          <a:stretch/>
        </p:blipFill>
        <p:spPr>
          <a:xfrm>
            <a:off x="8618564" y="164829"/>
            <a:ext cx="318267" cy="459624"/>
          </a:xfrm>
          <a:prstGeom prst="rect">
            <a:avLst/>
          </a:prstGeom>
        </p:spPr>
      </p:pic>
      <p:cxnSp>
        <p:nvCxnSpPr>
          <p:cNvPr id="11"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6"/>
            <a:extLst>
              <a:ext uri="{FF2B5EF4-FFF2-40B4-BE49-F238E27FC236}">
                <a16:creationId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sp>
        <p:nvSpPr>
          <p:cNvPr id="14" name="Retângulo 43">
            <a:extLst>
              <a:ext uri="{FF2B5EF4-FFF2-40B4-BE49-F238E27FC236}">
                <a16:creationId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4074700035"/>
      </p:ext>
    </p:extLst>
  </p:cSld>
  <p:clrMapOvr>
    <a:overrideClrMapping bg1="lt1" tx1="dk1" bg2="lt2" tx2="dk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 with Shapes - Layout2">
    <p:bg>
      <p:bgPr>
        <a:solidFill>
          <a:srgbClr val="E6E7E7"/>
        </a:solidFill>
        <a:effectLst/>
      </p:bgPr>
    </p:bg>
    <p:spTree>
      <p:nvGrpSpPr>
        <p:cNvPr id="1" name=""/>
        <p:cNvGrpSpPr/>
        <p:nvPr/>
      </p:nvGrpSpPr>
      <p:grpSpPr>
        <a:xfrm>
          <a:off x="0" y="0"/>
          <a:ext cx="0" cy="0"/>
          <a:chOff x="0" y="0"/>
          <a:chExt cx="0" cy="0"/>
        </a:xfrm>
      </p:grpSpPr>
      <p:sp>
        <p:nvSpPr>
          <p:cNvPr id="10" name="Text Placeholder 13">
            <a:extLst>
              <a:ext uri="{FF2B5EF4-FFF2-40B4-BE49-F238E27FC236}">
                <a16:creationId xmlns:a16="http://schemas.microsoft.com/office/drawing/2014/main" id="{7D1DC75A-C7A4-44A4-B19C-D445335545B0}"/>
              </a:ext>
            </a:extLst>
          </p:cNvPr>
          <p:cNvSpPr>
            <a:spLocks noGrp="1"/>
          </p:cNvSpPr>
          <p:nvPr>
            <p:ph type="body" sz="quarter" idx="11" hasCustomPrompt="1"/>
          </p:nvPr>
        </p:nvSpPr>
        <p:spPr>
          <a:xfrm>
            <a:off x="305992" y="2204865"/>
            <a:ext cx="2714144" cy="2924629"/>
          </a:xfrm>
          <a:prstGeom prst="rect">
            <a:avLst/>
          </a:prstGeom>
        </p:spPr>
        <p:txBody>
          <a:bodyPr lIns="0" tIns="0" rIns="0" bIns="0" anchor="b">
            <a:normAutofit/>
          </a:bodyPr>
          <a:lstStyle>
            <a:lvl1pPr>
              <a:lnSpc>
                <a:spcPts val="4650"/>
              </a:lnSpc>
              <a:defRPr sz="4050">
                <a:solidFill>
                  <a:srgbClr val="2C004B"/>
                </a:solidFill>
              </a:defRPr>
            </a:lvl1pPr>
            <a:lvl2pPr marL="342900" indent="0">
              <a:lnSpc>
                <a:spcPts val="4650"/>
              </a:lnSpc>
              <a:buNone/>
              <a:defRPr sz="4050">
                <a:solidFill>
                  <a:srgbClr val="2C004B"/>
                </a:solidFill>
              </a:defRPr>
            </a:lvl2pPr>
          </a:lstStyle>
          <a:p>
            <a:pPr lvl="0"/>
            <a:r>
              <a:rPr lang="en-US" dirty="0"/>
              <a:t>Edit text styles</a:t>
            </a:r>
          </a:p>
        </p:txBody>
      </p:sp>
      <p:sp>
        <p:nvSpPr>
          <p:cNvPr id="11" name="Text Placeholder 13">
            <a:extLst>
              <a:ext uri="{FF2B5EF4-FFF2-40B4-BE49-F238E27FC236}">
                <a16:creationId xmlns:a16="http://schemas.microsoft.com/office/drawing/2014/main" id="{563879A0-0979-491A-8758-371BB7AD935B}"/>
              </a:ext>
            </a:extLst>
          </p:cNvPr>
          <p:cNvSpPr>
            <a:spLocks noGrp="1"/>
          </p:cNvSpPr>
          <p:nvPr>
            <p:ph type="body" sz="quarter" idx="12" hasCustomPrompt="1"/>
          </p:nvPr>
        </p:nvSpPr>
        <p:spPr>
          <a:xfrm>
            <a:off x="305992" y="5273460"/>
            <a:ext cx="2714144" cy="675820"/>
          </a:xfrm>
          <a:prstGeom prst="rect">
            <a:avLst/>
          </a:prstGeom>
        </p:spPr>
        <p:txBody>
          <a:bodyPr lIns="0" tIns="0" rIns="0" bIns="0">
            <a:normAutofit/>
          </a:bodyPr>
          <a:lstStyle>
            <a:lvl1pPr>
              <a:lnSpc>
                <a:spcPts val="1350"/>
              </a:lnSpc>
              <a:defRPr sz="1200">
                <a:solidFill>
                  <a:srgbClr val="2C004B"/>
                </a:solidFill>
              </a:defRPr>
            </a:lvl1pPr>
            <a:lvl2pPr marL="342900" indent="0">
              <a:buNone/>
              <a:defRPr sz="1350">
                <a:solidFill>
                  <a:srgbClr val="2C004B"/>
                </a:solidFill>
              </a:defRPr>
            </a:lvl2pPr>
          </a:lstStyle>
          <a:p>
            <a:pPr lvl="0"/>
            <a:r>
              <a:rPr lang="en-US" dirty="0"/>
              <a:t>Edit text styles</a:t>
            </a:r>
          </a:p>
        </p:txBody>
      </p:sp>
      <p:grpSp>
        <p:nvGrpSpPr>
          <p:cNvPr id="9" name="Group 8">
            <a:extLst>
              <a:ext uri="{FF2B5EF4-FFF2-40B4-BE49-F238E27FC236}">
                <a16:creationId xmlns:a16="http://schemas.microsoft.com/office/drawing/2014/main" id="{A76958A6-8FB1-445D-BB17-D619DC39E089}"/>
              </a:ext>
            </a:extLst>
          </p:cNvPr>
          <p:cNvGrpSpPr/>
          <p:nvPr userDrawn="1"/>
        </p:nvGrpSpPr>
        <p:grpSpPr>
          <a:xfrm>
            <a:off x="2596389" y="0"/>
            <a:ext cx="6547611" cy="6858000"/>
            <a:chOff x="3461852" y="0"/>
            <a:chExt cx="8730148" cy="6858000"/>
          </a:xfrm>
        </p:grpSpPr>
        <p:sp>
          <p:nvSpPr>
            <p:cNvPr id="12" name="Freeform: Shape 11">
              <a:extLst>
                <a:ext uri="{FF2B5EF4-FFF2-40B4-BE49-F238E27FC236}">
                  <a16:creationId xmlns:a16="http://schemas.microsoft.com/office/drawing/2014/main" id="{3C37792F-39D6-4A1F-BE84-103229E3E4C7}"/>
                </a:ext>
              </a:extLst>
            </p:cNvPr>
            <p:cNvSpPr/>
            <p:nvPr/>
          </p:nvSpPr>
          <p:spPr>
            <a:xfrm>
              <a:off x="3461852" y="0"/>
              <a:ext cx="8730148" cy="6858000"/>
            </a:xfrm>
            <a:custGeom>
              <a:avLst/>
              <a:gdLst>
                <a:gd name="connsiteX0" fmla="*/ 0 w 8730148"/>
                <a:gd name="connsiteY0" fmla="*/ 0 h 6858000"/>
                <a:gd name="connsiteX1" fmla="*/ 8730148 w 8730148"/>
                <a:gd name="connsiteY1" fmla="*/ 0 h 6858000"/>
                <a:gd name="connsiteX2" fmla="*/ 8730148 w 8730148"/>
                <a:gd name="connsiteY2" fmla="*/ 23679 h 6858000"/>
                <a:gd name="connsiteX3" fmla="*/ 8730148 w 8730148"/>
                <a:gd name="connsiteY3" fmla="*/ 495863 h 6858000"/>
                <a:gd name="connsiteX4" fmla="*/ 8730148 w 8730148"/>
                <a:gd name="connsiteY4" fmla="*/ 952308 h 6858000"/>
                <a:gd name="connsiteX5" fmla="*/ 8730148 w 8730148"/>
                <a:gd name="connsiteY5" fmla="*/ 1393283 h 6858000"/>
                <a:gd name="connsiteX6" fmla="*/ 8730148 w 8730148"/>
                <a:gd name="connsiteY6" fmla="*/ 1819052 h 6858000"/>
                <a:gd name="connsiteX7" fmla="*/ 8730148 w 8730148"/>
                <a:gd name="connsiteY7" fmla="*/ 2229885 h 6858000"/>
                <a:gd name="connsiteX8" fmla="*/ 8730148 w 8730148"/>
                <a:gd name="connsiteY8" fmla="*/ 2626046 h 6858000"/>
                <a:gd name="connsiteX9" fmla="*/ 8730148 w 8730148"/>
                <a:gd name="connsiteY9" fmla="*/ 3007803 h 6858000"/>
                <a:gd name="connsiteX10" fmla="*/ 8730148 w 8730148"/>
                <a:gd name="connsiteY10" fmla="*/ 3375422 h 6858000"/>
                <a:gd name="connsiteX11" fmla="*/ 8730148 w 8730148"/>
                <a:gd name="connsiteY11" fmla="*/ 3729171 h 6858000"/>
                <a:gd name="connsiteX12" fmla="*/ 8730148 w 8730148"/>
                <a:gd name="connsiteY12" fmla="*/ 4069315 h 6858000"/>
                <a:gd name="connsiteX13" fmla="*/ 8730148 w 8730148"/>
                <a:gd name="connsiteY13" fmla="*/ 4396123 h 6858000"/>
                <a:gd name="connsiteX14" fmla="*/ 8730148 w 8730148"/>
                <a:gd name="connsiteY14" fmla="*/ 4709860 h 6858000"/>
                <a:gd name="connsiteX15" fmla="*/ 8730148 w 8730148"/>
                <a:gd name="connsiteY15" fmla="*/ 5010793 h 6858000"/>
                <a:gd name="connsiteX16" fmla="*/ 8730148 w 8730148"/>
                <a:gd name="connsiteY16" fmla="*/ 5299189 h 6858000"/>
                <a:gd name="connsiteX17" fmla="*/ 8730148 w 8730148"/>
                <a:gd name="connsiteY17" fmla="*/ 5575315 h 6858000"/>
                <a:gd name="connsiteX18" fmla="*/ 8730148 w 8730148"/>
                <a:gd name="connsiteY18" fmla="*/ 5839437 h 6858000"/>
                <a:gd name="connsiteX19" fmla="*/ 8730148 w 8730148"/>
                <a:gd name="connsiteY19" fmla="*/ 6091822 h 6858000"/>
                <a:gd name="connsiteX20" fmla="*/ 8730148 w 8730148"/>
                <a:gd name="connsiteY20" fmla="*/ 6332738 h 6858000"/>
                <a:gd name="connsiteX21" fmla="*/ 8730148 w 8730148"/>
                <a:gd name="connsiteY21" fmla="*/ 6562450 h 6858000"/>
                <a:gd name="connsiteX22" fmla="*/ 8730148 w 8730148"/>
                <a:gd name="connsiteY22" fmla="*/ 6781226 h 6858000"/>
                <a:gd name="connsiteX23" fmla="*/ 8730148 w 8730148"/>
                <a:gd name="connsiteY23" fmla="*/ 6858000 h 6858000"/>
                <a:gd name="connsiteX24" fmla="*/ 1680266 w 8730148"/>
                <a:gd name="connsiteY24" fmla="*/ 6858000 h 6858000"/>
                <a:gd name="connsiteX25" fmla="*/ 1725275 w 8730148"/>
                <a:gd name="connsiteY25" fmla="*/ 6819058 h 6858000"/>
                <a:gd name="connsiteX26" fmla="*/ 3705962 w 8730148"/>
                <a:gd name="connsiteY26" fmla="*/ 2012619 h 6858000"/>
                <a:gd name="connsiteX27" fmla="*/ 116582 w 8730148"/>
                <a:gd name="connsiteY27" fmla="*/ 25323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730148" h="6858000">
                  <a:moveTo>
                    <a:pt x="0" y="0"/>
                  </a:moveTo>
                  <a:lnTo>
                    <a:pt x="8730148" y="0"/>
                  </a:lnTo>
                  <a:lnTo>
                    <a:pt x="8730148" y="23679"/>
                  </a:lnTo>
                  <a:lnTo>
                    <a:pt x="8730148" y="495863"/>
                  </a:lnTo>
                  <a:lnTo>
                    <a:pt x="8730148" y="952308"/>
                  </a:lnTo>
                  <a:lnTo>
                    <a:pt x="8730148" y="1393283"/>
                  </a:lnTo>
                  <a:lnTo>
                    <a:pt x="8730148" y="1819052"/>
                  </a:lnTo>
                  <a:lnTo>
                    <a:pt x="8730148" y="2229885"/>
                  </a:lnTo>
                  <a:lnTo>
                    <a:pt x="8730148" y="2626046"/>
                  </a:lnTo>
                  <a:lnTo>
                    <a:pt x="8730148" y="3007803"/>
                  </a:lnTo>
                  <a:lnTo>
                    <a:pt x="8730148" y="3375422"/>
                  </a:lnTo>
                  <a:lnTo>
                    <a:pt x="8730148" y="3729171"/>
                  </a:lnTo>
                  <a:lnTo>
                    <a:pt x="8730148" y="4069315"/>
                  </a:lnTo>
                  <a:lnTo>
                    <a:pt x="8730148" y="4396123"/>
                  </a:lnTo>
                  <a:lnTo>
                    <a:pt x="8730148" y="4709860"/>
                  </a:lnTo>
                  <a:lnTo>
                    <a:pt x="8730148" y="5010793"/>
                  </a:lnTo>
                  <a:lnTo>
                    <a:pt x="8730148" y="5299189"/>
                  </a:lnTo>
                  <a:lnTo>
                    <a:pt x="8730148" y="5575315"/>
                  </a:lnTo>
                  <a:lnTo>
                    <a:pt x="8730148" y="5839437"/>
                  </a:lnTo>
                  <a:lnTo>
                    <a:pt x="8730148" y="6091822"/>
                  </a:lnTo>
                  <a:lnTo>
                    <a:pt x="8730148" y="6332738"/>
                  </a:lnTo>
                  <a:lnTo>
                    <a:pt x="8730148" y="6562450"/>
                  </a:lnTo>
                  <a:lnTo>
                    <a:pt x="8730148" y="6781226"/>
                  </a:lnTo>
                  <a:lnTo>
                    <a:pt x="8730148" y="6858000"/>
                  </a:lnTo>
                  <a:lnTo>
                    <a:pt x="1680266" y="6858000"/>
                  </a:lnTo>
                  <a:lnTo>
                    <a:pt x="1725275" y="6819058"/>
                  </a:lnTo>
                  <a:cubicBezTo>
                    <a:pt x="4662995" y="4201443"/>
                    <a:pt x="4141233" y="1217168"/>
                    <a:pt x="3705962" y="2012619"/>
                  </a:cubicBezTo>
                  <a:cubicBezTo>
                    <a:pt x="3516434" y="3033940"/>
                    <a:pt x="1425698" y="2929072"/>
                    <a:pt x="116582" y="253235"/>
                  </a:cubicBezTo>
                  <a:close/>
                </a:path>
              </a:pathLst>
            </a:custGeom>
            <a:solidFill>
              <a:srgbClr val="2C0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3" name="Freeform 10">
              <a:extLst>
                <a:ext uri="{FF2B5EF4-FFF2-40B4-BE49-F238E27FC236}">
                  <a16:creationId xmlns:a16="http://schemas.microsoft.com/office/drawing/2014/main" id="{D9D750E2-E6DE-4123-9001-1391D1C49BBA}"/>
                </a:ext>
              </a:extLst>
            </p:cNvPr>
            <p:cNvSpPr>
              <a:spLocks/>
            </p:cNvSpPr>
            <p:nvPr/>
          </p:nvSpPr>
          <p:spPr bwMode="auto">
            <a:xfrm>
              <a:off x="6813803" y="2034666"/>
              <a:ext cx="669225" cy="544797"/>
            </a:xfrm>
            <a:custGeom>
              <a:avLst/>
              <a:gdLst>
                <a:gd name="T0" fmla="*/ 98 w 149"/>
                <a:gd name="T1" fmla="*/ 84 h 121"/>
                <a:gd name="T2" fmla="*/ 149 w 149"/>
                <a:gd name="T3" fmla="*/ 34 h 121"/>
                <a:gd name="T4" fmla="*/ 112 w 149"/>
                <a:gd name="T5" fmla="*/ 0 h 121"/>
                <a:gd name="T6" fmla="*/ 39 w 149"/>
                <a:gd name="T7" fmla="*/ 78 h 121"/>
                <a:gd name="T8" fmla="*/ 0 w 149"/>
                <a:gd name="T9" fmla="*/ 113 h 121"/>
                <a:gd name="T10" fmla="*/ 29 w 149"/>
                <a:gd name="T11" fmla="*/ 121 h 121"/>
                <a:gd name="T12" fmla="*/ 99 w 149"/>
                <a:gd name="T13" fmla="*/ 99 h 121"/>
                <a:gd name="T14" fmla="*/ 64 w 149"/>
                <a:gd name="T15" fmla="*/ 67 h 121"/>
                <a:gd name="T16" fmla="*/ 98 w 149"/>
                <a:gd name="T17" fmla="*/ 84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1">
                  <a:moveTo>
                    <a:pt x="98" y="84"/>
                  </a:moveTo>
                  <a:cubicBezTo>
                    <a:pt x="127" y="84"/>
                    <a:pt x="149" y="61"/>
                    <a:pt x="149" y="34"/>
                  </a:cubicBezTo>
                  <a:cubicBezTo>
                    <a:pt x="147" y="22"/>
                    <a:pt x="143" y="0"/>
                    <a:pt x="112" y="0"/>
                  </a:cubicBezTo>
                  <a:cubicBezTo>
                    <a:pt x="78" y="0"/>
                    <a:pt x="67" y="47"/>
                    <a:pt x="39" y="78"/>
                  </a:cubicBezTo>
                  <a:cubicBezTo>
                    <a:pt x="37" y="95"/>
                    <a:pt x="20" y="111"/>
                    <a:pt x="0" y="113"/>
                  </a:cubicBezTo>
                  <a:cubicBezTo>
                    <a:pt x="5" y="118"/>
                    <a:pt x="16" y="121"/>
                    <a:pt x="29" y="121"/>
                  </a:cubicBezTo>
                  <a:cubicBezTo>
                    <a:pt x="54" y="121"/>
                    <a:pt x="83" y="114"/>
                    <a:pt x="99" y="99"/>
                  </a:cubicBezTo>
                  <a:cubicBezTo>
                    <a:pt x="78" y="99"/>
                    <a:pt x="65" y="86"/>
                    <a:pt x="64" y="67"/>
                  </a:cubicBezTo>
                  <a:cubicBezTo>
                    <a:pt x="74" y="79"/>
                    <a:pt x="85" y="84"/>
                    <a:pt x="98" y="84"/>
                  </a:cubicBezTo>
                </a:path>
              </a:pathLst>
            </a:custGeom>
            <a:solidFill>
              <a:srgbClr val="00B9E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14" name="Freeform 11">
              <a:extLst>
                <a:ext uri="{FF2B5EF4-FFF2-40B4-BE49-F238E27FC236}">
                  <a16:creationId xmlns:a16="http://schemas.microsoft.com/office/drawing/2014/main" id="{53936070-5445-4D5B-B6F0-A72D3CC87FBE}"/>
                </a:ext>
              </a:extLst>
            </p:cNvPr>
            <p:cNvSpPr>
              <a:spLocks/>
            </p:cNvSpPr>
            <p:nvPr/>
          </p:nvSpPr>
          <p:spPr bwMode="auto">
            <a:xfrm>
              <a:off x="6464057" y="1641201"/>
              <a:ext cx="1018971" cy="860913"/>
            </a:xfrm>
            <a:custGeom>
              <a:avLst/>
              <a:gdLst>
                <a:gd name="T0" fmla="*/ 227 w 227"/>
                <a:gd name="T1" fmla="*/ 120 h 192"/>
                <a:gd name="T2" fmla="*/ 188 w 227"/>
                <a:gd name="T3" fmla="*/ 40 h 192"/>
                <a:gd name="T4" fmla="*/ 127 w 227"/>
                <a:gd name="T5" fmla="*/ 2 h 192"/>
                <a:gd name="T6" fmla="*/ 122 w 227"/>
                <a:gd name="T7" fmla="*/ 0 h 192"/>
                <a:gd name="T8" fmla="*/ 121 w 227"/>
                <a:gd name="T9" fmla="*/ 0 h 192"/>
                <a:gd name="T10" fmla="*/ 0 w 227"/>
                <a:gd name="T11" fmla="*/ 125 h 192"/>
                <a:gd name="T12" fmla="*/ 42 w 227"/>
                <a:gd name="T13" fmla="*/ 187 h 192"/>
                <a:gd name="T14" fmla="*/ 85 w 227"/>
                <a:gd name="T15" fmla="*/ 187 h 192"/>
                <a:gd name="T16" fmla="*/ 117 w 227"/>
                <a:gd name="T17" fmla="*/ 166 h 192"/>
                <a:gd name="T18" fmla="*/ 190 w 227"/>
                <a:gd name="T19" fmla="*/ 88 h 192"/>
                <a:gd name="T20" fmla="*/ 227 w 227"/>
                <a:gd name="T21" fmla="*/ 122 h 192"/>
                <a:gd name="T22" fmla="*/ 227 w 227"/>
                <a:gd name="T23" fmla="*/ 12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2">
                  <a:moveTo>
                    <a:pt x="227" y="120"/>
                  </a:moveTo>
                  <a:cubicBezTo>
                    <a:pt x="226" y="88"/>
                    <a:pt x="211" y="61"/>
                    <a:pt x="188" y="40"/>
                  </a:cubicBezTo>
                  <a:cubicBezTo>
                    <a:pt x="170" y="23"/>
                    <a:pt x="149" y="11"/>
                    <a:pt x="127" y="2"/>
                  </a:cubicBezTo>
                  <a:cubicBezTo>
                    <a:pt x="125" y="1"/>
                    <a:pt x="123" y="0"/>
                    <a:pt x="122" y="0"/>
                  </a:cubicBezTo>
                  <a:cubicBezTo>
                    <a:pt x="122" y="0"/>
                    <a:pt x="122" y="0"/>
                    <a:pt x="121" y="0"/>
                  </a:cubicBezTo>
                  <a:cubicBezTo>
                    <a:pt x="94" y="32"/>
                    <a:pt x="0" y="57"/>
                    <a:pt x="0" y="125"/>
                  </a:cubicBezTo>
                  <a:cubicBezTo>
                    <a:pt x="0" y="152"/>
                    <a:pt x="17" y="176"/>
                    <a:pt x="42" y="187"/>
                  </a:cubicBezTo>
                  <a:cubicBezTo>
                    <a:pt x="56" y="192"/>
                    <a:pt x="70" y="192"/>
                    <a:pt x="85" y="187"/>
                  </a:cubicBezTo>
                  <a:cubicBezTo>
                    <a:pt x="98" y="183"/>
                    <a:pt x="108" y="175"/>
                    <a:pt x="117" y="166"/>
                  </a:cubicBezTo>
                  <a:cubicBezTo>
                    <a:pt x="145" y="135"/>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grpSp>
      <p:sp>
        <p:nvSpPr>
          <p:cNvPr id="8" name="Retângulo 43">
            <a:extLst>
              <a:ext uri="{FF2B5EF4-FFF2-40B4-BE49-F238E27FC236}">
                <a16:creationId xmlns:a16="http://schemas.microsoft.com/office/drawing/2014/main" id="{834ADCB4-BFB1-450D-8F6D-64217F4CD92C}"/>
              </a:ext>
            </a:extLst>
          </p:cNvPr>
          <p:cNvSpPr/>
          <p:nvPr userDrawn="1"/>
        </p:nvSpPr>
        <p:spPr>
          <a:xfrm>
            <a:off x="712249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
        <p:nvSpPr>
          <p:cNvPr id="15" name="Retângulo 43">
            <a:extLst>
              <a:ext uri="{FF2B5EF4-FFF2-40B4-BE49-F238E27FC236}">
                <a16:creationId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sp>
        <p:nvSpPr>
          <p:cNvPr id="20" name="Rectangle 27">
            <a:hlinkClick r:id="rId2"/>
            <a:extLst>
              <a:ext uri="{FF2B5EF4-FFF2-40B4-BE49-F238E27FC236}">
                <a16:creationId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28817545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White">
    <p:spTree>
      <p:nvGrpSpPr>
        <p:cNvPr id="1" name=""/>
        <p:cNvGrpSpPr/>
        <p:nvPr/>
      </p:nvGrpSpPr>
      <p:grpSpPr>
        <a:xfrm>
          <a:off x="0" y="0"/>
          <a:ext cx="0" cy="0"/>
          <a:chOff x="0" y="0"/>
          <a:chExt cx="0" cy="0"/>
        </a:xfrm>
      </p:grpSpPr>
      <p:sp>
        <p:nvSpPr>
          <p:cNvPr id="3" name="Retângulo 43">
            <a:extLst>
              <a:ext uri="{FF2B5EF4-FFF2-40B4-BE49-F238E27FC236}">
                <a16:creationId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782627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Grey">
    <p:spTree>
      <p:nvGrpSpPr>
        <p:cNvPr id="1" name=""/>
        <p:cNvGrpSpPr/>
        <p:nvPr/>
      </p:nvGrpSpPr>
      <p:grpSpPr>
        <a:xfrm>
          <a:off x="0" y="0"/>
          <a:ext cx="0" cy="0"/>
          <a:chOff x="0" y="0"/>
          <a:chExt cx="0" cy="0"/>
        </a:xfrm>
      </p:grpSpPr>
      <p:sp>
        <p:nvSpPr>
          <p:cNvPr id="6" name="Rectangle 5"/>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 name="Retângulo 43">
            <a:extLst>
              <a:ext uri="{FF2B5EF4-FFF2-40B4-BE49-F238E27FC236}">
                <a16:creationId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0" name="Retângulo 43">
            <a:extLst>
              <a:ext uri="{FF2B5EF4-FFF2-40B4-BE49-F238E27FC236}">
                <a16:creationId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97548456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 Charts">
    <p:bg>
      <p:bgRef idx="1001">
        <a:schemeClr val="bg1"/>
      </p:bgRef>
    </p:bg>
    <p:spTree>
      <p:nvGrpSpPr>
        <p:cNvPr id="1" name=""/>
        <p:cNvGrpSpPr/>
        <p:nvPr/>
      </p:nvGrpSpPr>
      <p:grpSpPr>
        <a:xfrm>
          <a:off x="0" y="0"/>
          <a:ext cx="0" cy="0"/>
          <a:chOff x="0" y="0"/>
          <a:chExt cx="0" cy="0"/>
        </a:xfrm>
      </p:grpSpPr>
      <p:sp>
        <p:nvSpPr>
          <p:cNvPr id="21" name="Text Placeholder 4">
            <a:extLst>
              <a:ext uri="{FF2B5EF4-FFF2-40B4-BE49-F238E27FC236}">
                <a16:creationId xmlns:a16="http://schemas.microsoft.com/office/drawing/2014/main" id="{7B710EB7-4E56-449A-B5D4-12A5A50A258D}"/>
              </a:ext>
            </a:extLst>
          </p:cNvPr>
          <p:cNvSpPr>
            <a:spLocks noGrp="1"/>
          </p:cNvSpPr>
          <p:nvPr>
            <p:ph type="body" sz="quarter" idx="14" hasCustomPrompt="1"/>
          </p:nvPr>
        </p:nvSpPr>
        <p:spPr>
          <a:xfrm>
            <a:off x="305991" y="1428076"/>
            <a:ext cx="4157663" cy="412363"/>
          </a:xfrm>
          <a:prstGeom prst="rect">
            <a:avLst/>
          </a:prstGeom>
          <a:noFill/>
        </p:spPr>
        <p:txBody>
          <a:bodyPr anchor="b">
            <a:noAutofit/>
          </a:bodyPr>
          <a:lstStyle>
            <a:lvl1pPr algn="l">
              <a:lnSpc>
                <a:spcPts val="1350"/>
              </a:lnSpc>
              <a:defRPr sz="1200" b="0">
                <a:solidFill>
                  <a:schemeClr val="accent2"/>
                </a:solidFill>
              </a:defRPr>
            </a:lvl1pPr>
            <a:lvl2pPr>
              <a:defRPr sz="1050"/>
            </a:lvl2pPr>
            <a:lvl3pPr>
              <a:defRPr sz="900"/>
            </a:lvl3pPr>
            <a:lvl4pPr>
              <a:defRPr sz="825"/>
            </a:lvl4pPr>
            <a:lvl5pPr>
              <a:defRPr sz="825"/>
            </a:lvl5pPr>
          </a:lstStyle>
          <a:p>
            <a:pPr lvl="0"/>
            <a:r>
              <a:rPr lang="en-US" dirty="0"/>
              <a:t>Click to insert chart title</a:t>
            </a:r>
          </a:p>
        </p:txBody>
      </p:sp>
      <p:sp>
        <p:nvSpPr>
          <p:cNvPr id="17" name="Chart Placeholder 16">
            <a:extLst>
              <a:ext uri="{FF2B5EF4-FFF2-40B4-BE49-F238E27FC236}">
                <a16:creationId xmlns:a16="http://schemas.microsoft.com/office/drawing/2014/main" id="{6093AB2F-A9E2-4259-8D2A-0E33C88FF1BC}"/>
              </a:ext>
            </a:extLst>
          </p:cNvPr>
          <p:cNvSpPr>
            <a:spLocks noGrp="1"/>
          </p:cNvSpPr>
          <p:nvPr>
            <p:ph type="chart" sz="quarter" idx="10"/>
          </p:nvPr>
        </p:nvSpPr>
        <p:spPr>
          <a:xfrm>
            <a:off x="305991" y="1824707"/>
            <a:ext cx="4157663" cy="1963738"/>
          </a:xfrm>
          <a:prstGeom prst="rect">
            <a:avLst/>
          </a:prstGeom>
        </p:spPr>
        <p:txBody>
          <a:bodyPr anchor="ctr"/>
          <a:lstStyle>
            <a:lvl1pPr algn="ctr">
              <a:defRPr/>
            </a:lvl1pPr>
          </a:lstStyle>
          <a:p>
            <a:r>
              <a:rPr lang="en-US"/>
              <a:t>Click icon to add chart</a:t>
            </a:r>
            <a:endParaRPr lang="pt-PT"/>
          </a:p>
        </p:txBody>
      </p:sp>
      <p:sp>
        <p:nvSpPr>
          <p:cNvPr id="18" name="Chart Placeholder 16">
            <a:extLst>
              <a:ext uri="{FF2B5EF4-FFF2-40B4-BE49-F238E27FC236}">
                <a16:creationId xmlns:a16="http://schemas.microsoft.com/office/drawing/2014/main" id="{FFC514B9-95FB-485B-B1AD-4193B2310907}"/>
              </a:ext>
            </a:extLst>
          </p:cNvPr>
          <p:cNvSpPr>
            <a:spLocks noGrp="1"/>
          </p:cNvSpPr>
          <p:nvPr>
            <p:ph type="chart" sz="quarter" idx="11"/>
          </p:nvPr>
        </p:nvSpPr>
        <p:spPr>
          <a:xfrm>
            <a:off x="4680347" y="1824707"/>
            <a:ext cx="4157663" cy="1963738"/>
          </a:xfrm>
          <a:prstGeom prst="rect">
            <a:avLst/>
          </a:prstGeom>
        </p:spPr>
        <p:txBody>
          <a:bodyPr anchor="ctr"/>
          <a:lstStyle>
            <a:lvl1pPr algn="ctr">
              <a:defRPr/>
            </a:lvl1pPr>
          </a:lstStyle>
          <a:p>
            <a:r>
              <a:rPr lang="en-US"/>
              <a:t>Click icon to add chart</a:t>
            </a:r>
            <a:endParaRPr lang="pt-PT"/>
          </a:p>
        </p:txBody>
      </p:sp>
      <p:sp>
        <p:nvSpPr>
          <p:cNvPr id="22" name="Text Placeholder 4">
            <a:extLst>
              <a:ext uri="{FF2B5EF4-FFF2-40B4-BE49-F238E27FC236}">
                <a16:creationId xmlns:a16="http://schemas.microsoft.com/office/drawing/2014/main" id="{212267A8-F086-40EB-BC5F-D9FE81725052}"/>
              </a:ext>
            </a:extLst>
          </p:cNvPr>
          <p:cNvSpPr>
            <a:spLocks noGrp="1"/>
          </p:cNvSpPr>
          <p:nvPr>
            <p:ph type="body" sz="quarter" idx="15" hasCustomPrompt="1"/>
          </p:nvPr>
        </p:nvSpPr>
        <p:spPr>
          <a:xfrm>
            <a:off x="4680347" y="1412876"/>
            <a:ext cx="4157663" cy="412363"/>
          </a:xfrm>
          <a:prstGeom prst="rect">
            <a:avLst/>
          </a:prstGeom>
          <a:noFill/>
        </p:spPr>
        <p:txBody>
          <a:bodyPr anchor="b">
            <a:noAutofit/>
          </a:bodyPr>
          <a:lstStyle>
            <a:lvl1pPr algn="l">
              <a:lnSpc>
                <a:spcPts val="1350"/>
              </a:lnSpc>
              <a:defRPr sz="1200" b="0">
                <a:solidFill>
                  <a:schemeClr val="accent2"/>
                </a:solidFill>
              </a:defRPr>
            </a:lvl1pPr>
            <a:lvl2pPr>
              <a:defRPr sz="1050"/>
            </a:lvl2pPr>
            <a:lvl3pPr>
              <a:defRPr sz="900"/>
            </a:lvl3pPr>
            <a:lvl4pPr>
              <a:defRPr sz="825"/>
            </a:lvl4pPr>
            <a:lvl5pPr>
              <a:defRPr sz="825"/>
            </a:lvl5pPr>
          </a:lstStyle>
          <a:p>
            <a:pPr lvl="0"/>
            <a:r>
              <a:rPr lang="en-US" dirty="0"/>
              <a:t>Click to insert chart title</a:t>
            </a:r>
          </a:p>
        </p:txBody>
      </p:sp>
      <p:sp>
        <p:nvSpPr>
          <p:cNvPr id="12" name="Retângulo 43">
            <a:extLst>
              <a:ext uri="{FF2B5EF4-FFF2-40B4-BE49-F238E27FC236}">
                <a16:creationId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6"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25" name="Text Placeholder 4">
            <a:extLst>
              <a:ext uri="{FF2B5EF4-FFF2-40B4-BE49-F238E27FC236}">
                <a16:creationId xmlns:a16="http://schemas.microsoft.com/office/drawing/2014/main" id="{7B710EB7-4E56-449A-B5D4-12A5A50A258D}"/>
              </a:ext>
            </a:extLst>
          </p:cNvPr>
          <p:cNvSpPr>
            <a:spLocks noGrp="1"/>
          </p:cNvSpPr>
          <p:nvPr>
            <p:ph type="body" sz="quarter" idx="16" hasCustomPrompt="1"/>
          </p:nvPr>
        </p:nvSpPr>
        <p:spPr>
          <a:xfrm>
            <a:off x="305991" y="4081448"/>
            <a:ext cx="4157663" cy="412363"/>
          </a:xfrm>
          <a:prstGeom prst="rect">
            <a:avLst/>
          </a:prstGeom>
          <a:noFill/>
        </p:spPr>
        <p:txBody>
          <a:bodyPr anchor="b">
            <a:noAutofit/>
          </a:bodyPr>
          <a:lstStyle>
            <a:lvl1pPr algn="l">
              <a:lnSpc>
                <a:spcPts val="1350"/>
              </a:lnSpc>
              <a:defRPr sz="1200" b="0">
                <a:solidFill>
                  <a:schemeClr val="accent2"/>
                </a:solidFill>
              </a:defRPr>
            </a:lvl1pPr>
            <a:lvl2pPr>
              <a:defRPr sz="1050"/>
            </a:lvl2pPr>
            <a:lvl3pPr>
              <a:defRPr sz="900"/>
            </a:lvl3pPr>
            <a:lvl4pPr>
              <a:defRPr sz="825"/>
            </a:lvl4pPr>
            <a:lvl5pPr>
              <a:defRPr sz="825"/>
            </a:lvl5pPr>
          </a:lstStyle>
          <a:p>
            <a:pPr lvl="0"/>
            <a:r>
              <a:rPr lang="en-US" dirty="0"/>
              <a:t>Click to insert chart title</a:t>
            </a:r>
          </a:p>
        </p:txBody>
      </p:sp>
      <p:sp>
        <p:nvSpPr>
          <p:cNvPr id="26" name="Chart Placeholder 16">
            <a:extLst>
              <a:ext uri="{FF2B5EF4-FFF2-40B4-BE49-F238E27FC236}">
                <a16:creationId xmlns:a16="http://schemas.microsoft.com/office/drawing/2014/main" id="{6093AB2F-A9E2-4259-8D2A-0E33C88FF1BC}"/>
              </a:ext>
            </a:extLst>
          </p:cNvPr>
          <p:cNvSpPr>
            <a:spLocks noGrp="1"/>
          </p:cNvSpPr>
          <p:nvPr>
            <p:ph type="chart" sz="quarter" idx="17"/>
          </p:nvPr>
        </p:nvSpPr>
        <p:spPr>
          <a:xfrm>
            <a:off x="305991" y="4478079"/>
            <a:ext cx="4157663" cy="1963738"/>
          </a:xfrm>
          <a:prstGeom prst="rect">
            <a:avLst/>
          </a:prstGeom>
        </p:spPr>
        <p:txBody>
          <a:bodyPr anchor="ctr"/>
          <a:lstStyle>
            <a:lvl1pPr algn="ctr">
              <a:defRPr/>
            </a:lvl1pPr>
          </a:lstStyle>
          <a:p>
            <a:r>
              <a:rPr lang="en-US"/>
              <a:t>Click icon to add chart</a:t>
            </a:r>
            <a:endParaRPr lang="pt-PT"/>
          </a:p>
        </p:txBody>
      </p:sp>
      <p:sp>
        <p:nvSpPr>
          <p:cNvPr id="27" name="Chart Placeholder 16">
            <a:extLst>
              <a:ext uri="{FF2B5EF4-FFF2-40B4-BE49-F238E27FC236}">
                <a16:creationId xmlns:a16="http://schemas.microsoft.com/office/drawing/2014/main" id="{FFC514B9-95FB-485B-B1AD-4193B2310907}"/>
              </a:ext>
            </a:extLst>
          </p:cNvPr>
          <p:cNvSpPr>
            <a:spLocks noGrp="1"/>
          </p:cNvSpPr>
          <p:nvPr>
            <p:ph type="chart" sz="quarter" idx="18"/>
          </p:nvPr>
        </p:nvSpPr>
        <p:spPr>
          <a:xfrm>
            <a:off x="4680347" y="4478079"/>
            <a:ext cx="4157663" cy="1963738"/>
          </a:xfrm>
          <a:prstGeom prst="rect">
            <a:avLst/>
          </a:prstGeom>
        </p:spPr>
        <p:txBody>
          <a:bodyPr anchor="ctr"/>
          <a:lstStyle>
            <a:lvl1pPr algn="ctr">
              <a:defRPr/>
            </a:lvl1pPr>
          </a:lstStyle>
          <a:p>
            <a:r>
              <a:rPr lang="en-US"/>
              <a:t>Click icon to add chart</a:t>
            </a:r>
            <a:endParaRPr lang="pt-PT"/>
          </a:p>
        </p:txBody>
      </p:sp>
      <p:sp>
        <p:nvSpPr>
          <p:cNvPr id="28" name="Text Placeholder 4">
            <a:extLst>
              <a:ext uri="{FF2B5EF4-FFF2-40B4-BE49-F238E27FC236}">
                <a16:creationId xmlns:a16="http://schemas.microsoft.com/office/drawing/2014/main" id="{212267A8-F086-40EB-BC5F-D9FE81725052}"/>
              </a:ext>
            </a:extLst>
          </p:cNvPr>
          <p:cNvSpPr>
            <a:spLocks noGrp="1"/>
          </p:cNvSpPr>
          <p:nvPr>
            <p:ph type="body" sz="quarter" idx="19" hasCustomPrompt="1"/>
          </p:nvPr>
        </p:nvSpPr>
        <p:spPr>
          <a:xfrm>
            <a:off x="4680347" y="4066248"/>
            <a:ext cx="4157663" cy="412363"/>
          </a:xfrm>
          <a:prstGeom prst="rect">
            <a:avLst/>
          </a:prstGeom>
          <a:noFill/>
        </p:spPr>
        <p:txBody>
          <a:bodyPr anchor="b">
            <a:noAutofit/>
          </a:bodyPr>
          <a:lstStyle>
            <a:lvl1pPr algn="l">
              <a:lnSpc>
                <a:spcPts val="1350"/>
              </a:lnSpc>
              <a:defRPr sz="1200" b="0">
                <a:solidFill>
                  <a:schemeClr val="accent2"/>
                </a:solidFill>
              </a:defRPr>
            </a:lvl1pPr>
            <a:lvl2pPr>
              <a:defRPr sz="1050"/>
            </a:lvl2pPr>
            <a:lvl3pPr>
              <a:defRPr sz="900"/>
            </a:lvl3pPr>
            <a:lvl4pPr>
              <a:defRPr sz="825"/>
            </a:lvl4pPr>
            <a:lvl5pPr>
              <a:defRPr sz="825"/>
            </a:lvl5pPr>
          </a:lstStyle>
          <a:p>
            <a:pPr lvl="0"/>
            <a:r>
              <a:rPr lang="en-US" dirty="0"/>
              <a:t>Click to insert chart title</a:t>
            </a:r>
          </a:p>
        </p:txBody>
      </p:sp>
      <p:sp>
        <p:nvSpPr>
          <p:cNvPr id="29" name="Retângulo 43">
            <a:extLst>
              <a:ext uri="{FF2B5EF4-FFF2-40B4-BE49-F238E27FC236}">
                <a16:creationId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541179954"/>
      </p:ext>
    </p:extLst>
  </p:cSld>
  <p:clrMapOvr>
    <a:overrideClrMapping bg1="lt1" tx1="dk1" bg2="lt2" tx2="dk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Agenda with Bullets">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id="{10113F8D-52D8-4246-B9BC-1A6D3EF8C72C}"/>
              </a:ext>
            </a:extLst>
          </p:cNvPr>
          <p:cNvPicPr>
            <a:picLocks noChangeAspect="1"/>
          </p:cNvPicPr>
          <p:nvPr userDrawn="1"/>
        </p:nvPicPr>
        <p:blipFill>
          <a:blip r:embed="rId2">
            <a:extLst>
              <a:ext uri="{96DAC541-7B7A-43D3-8B79-37D633B846F1}">
                <asvg:svgBlip xmlns:asvg="http://schemas.microsoft.com/office/drawing/2016/SVG/main" r:embed="rId3"/>
              </a:ext>
            </a:extLst>
          </a:blip>
          <a:srcRect b="25000"/>
          <a:stretch>
            <a:fillRect/>
          </a:stretch>
        </p:blipFill>
        <p:spPr>
          <a:xfrm>
            <a:off x="0" y="1485900"/>
            <a:ext cx="4817324" cy="5372100"/>
          </a:xfrm>
          <a:custGeom>
            <a:avLst/>
            <a:gdLst>
              <a:gd name="connsiteX0" fmla="*/ 0 w 6149773"/>
              <a:gd name="connsiteY0" fmla="*/ 0 h 5143500"/>
              <a:gd name="connsiteX1" fmla="*/ 6149773 w 6149773"/>
              <a:gd name="connsiteY1" fmla="*/ 0 h 5143500"/>
              <a:gd name="connsiteX2" fmla="*/ 6149773 w 6149773"/>
              <a:gd name="connsiteY2" fmla="*/ 5143500 h 5143500"/>
              <a:gd name="connsiteX3" fmla="*/ 0 w 6149773"/>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6149773" h="5143500">
                <a:moveTo>
                  <a:pt x="0" y="0"/>
                </a:moveTo>
                <a:lnTo>
                  <a:pt x="6149773" y="0"/>
                </a:lnTo>
                <a:lnTo>
                  <a:pt x="6149773" y="5143500"/>
                </a:lnTo>
                <a:lnTo>
                  <a:pt x="0" y="5143500"/>
                </a:lnTo>
                <a:close/>
              </a:path>
            </a:pathLst>
          </a:custGeom>
        </p:spPr>
      </p:pic>
      <p:sp>
        <p:nvSpPr>
          <p:cNvPr id="39" name="Text Placeholder 7">
            <a:extLst>
              <a:ext uri="{FF2B5EF4-FFF2-40B4-BE49-F238E27FC236}">
                <a16:creationId xmlns:a16="http://schemas.microsoft.com/office/drawing/2014/main" id="{3E908611-FBB7-4987-BE0F-F09EAF1FFC80}"/>
              </a:ext>
            </a:extLst>
          </p:cNvPr>
          <p:cNvSpPr>
            <a:spLocks noGrp="1"/>
          </p:cNvSpPr>
          <p:nvPr>
            <p:ph type="body" sz="quarter" idx="11" hasCustomPrompt="1"/>
          </p:nvPr>
        </p:nvSpPr>
        <p:spPr>
          <a:xfrm>
            <a:off x="6056709" y="1268413"/>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0" name="Text Placeholder 7">
            <a:extLst>
              <a:ext uri="{FF2B5EF4-FFF2-40B4-BE49-F238E27FC236}">
                <a16:creationId xmlns:a16="http://schemas.microsoft.com/office/drawing/2014/main" id="{306025B9-0362-4974-8920-7C764289CBA0}"/>
              </a:ext>
            </a:extLst>
          </p:cNvPr>
          <p:cNvSpPr>
            <a:spLocks noGrp="1"/>
          </p:cNvSpPr>
          <p:nvPr>
            <p:ph type="body" sz="quarter" idx="12" hasCustomPrompt="1"/>
          </p:nvPr>
        </p:nvSpPr>
        <p:spPr>
          <a:xfrm>
            <a:off x="6056709" y="1927538"/>
            <a:ext cx="2781301" cy="555448"/>
          </a:xfrm>
          <a:prstGeom prst="rect">
            <a:avLst/>
          </a:prstGeom>
        </p:spPr>
        <p:txBody>
          <a:bodyPr anchor="ctr">
            <a:noAutofit/>
          </a:bodyPr>
          <a:lstStyle>
            <a:lvl1pPr marL="0" marR="0" indent="0" algn="l" defTabSz="685800" rtl="0" eaLnBrk="1" fontAlgn="auto" latinLnBrk="0" hangingPunct="1">
              <a:lnSpc>
                <a:spcPts val="1200"/>
              </a:lnSpc>
              <a:spcBef>
                <a:spcPts val="0"/>
              </a:spcBef>
              <a:spcAft>
                <a:spcPts val="450"/>
              </a:spcAft>
              <a:buClrTx/>
              <a:buSzTx/>
              <a:buFont typeface="Arial" panose="020B0604020202020204" pitchFamily="34" charset="0"/>
              <a:buNone/>
              <a:tabLs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marL="0" marR="0" lvl="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a:pPr>
            <a:r>
              <a:rPr lang="en-US" dirty="0"/>
              <a:t>Click to insert text</a:t>
            </a:r>
          </a:p>
        </p:txBody>
      </p:sp>
      <p:sp>
        <p:nvSpPr>
          <p:cNvPr id="41" name="Text Placeholder 7">
            <a:extLst>
              <a:ext uri="{FF2B5EF4-FFF2-40B4-BE49-F238E27FC236}">
                <a16:creationId xmlns:a16="http://schemas.microsoft.com/office/drawing/2014/main" id="{257644F2-F28D-4087-B791-1E7F26C4AD1C}"/>
              </a:ext>
            </a:extLst>
          </p:cNvPr>
          <p:cNvSpPr>
            <a:spLocks noGrp="1"/>
          </p:cNvSpPr>
          <p:nvPr>
            <p:ph type="body" sz="quarter" idx="13" hasCustomPrompt="1"/>
          </p:nvPr>
        </p:nvSpPr>
        <p:spPr>
          <a:xfrm>
            <a:off x="6056709" y="2586663"/>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2" name="Text Placeholder 7">
            <a:extLst>
              <a:ext uri="{FF2B5EF4-FFF2-40B4-BE49-F238E27FC236}">
                <a16:creationId xmlns:a16="http://schemas.microsoft.com/office/drawing/2014/main" id="{25F62A33-F672-4099-9B72-9B2267F22ACF}"/>
              </a:ext>
            </a:extLst>
          </p:cNvPr>
          <p:cNvSpPr>
            <a:spLocks noGrp="1"/>
          </p:cNvSpPr>
          <p:nvPr>
            <p:ph type="body" sz="quarter" idx="14" hasCustomPrompt="1"/>
          </p:nvPr>
        </p:nvSpPr>
        <p:spPr>
          <a:xfrm>
            <a:off x="6056709" y="3245788"/>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3" name="Text Placeholder 7">
            <a:extLst>
              <a:ext uri="{FF2B5EF4-FFF2-40B4-BE49-F238E27FC236}">
                <a16:creationId xmlns:a16="http://schemas.microsoft.com/office/drawing/2014/main" id="{72FF6EE1-C46D-4DEB-A508-49B5101CF26E}"/>
              </a:ext>
            </a:extLst>
          </p:cNvPr>
          <p:cNvSpPr>
            <a:spLocks noGrp="1"/>
          </p:cNvSpPr>
          <p:nvPr>
            <p:ph type="body" sz="quarter" idx="15" hasCustomPrompt="1"/>
          </p:nvPr>
        </p:nvSpPr>
        <p:spPr>
          <a:xfrm>
            <a:off x="6056709" y="3904913"/>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4" name="Text Placeholder 7">
            <a:extLst>
              <a:ext uri="{FF2B5EF4-FFF2-40B4-BE49-F238E27FC236}">
                <a16:creationId xmlns:a16="http://schemas.microsoft.com/office/drawing/2014/main" id="{931D06D9-EA9B-42A0-81EE-D669D6CA5F33}"/>
              </a:ext>
            </a:extLst>
          </p:cNvPr>
          <p:cNvSpPr>
            <a:spLocks noGrp="1"/>
          </p:cNvSpPr>
          <p:nvPr>
            <p:ph type="body" sz="quarter" idx="16" hasCustomPrompt="1"/>
          </p:nvPr>
        </p:nvSpPr>
        <p:spPr>
          <a:xfrm>
            <a:off x="6056709" y="4564038"/>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5" name="Text Placeholder 7">
            <a:extLst>
              <a:ext uri="{FF2B5EF4-FFF2-40B4-BE49-F238E27FC236}">
                <a16:creationId xmlns:a16="http://schemas.microsoft.com/office/drawing/2014/main" id="{EFEA829A-6217-4965-B7BD-6BC37F7849AB}"/>
              </a:ext>
            </a:extLst>
          </p:cNvPr>
          <p:cNvSpPr>
            <a:spLocks noGrp="1"/>
          </p:cNvSpPr>
          <p:nvPr>
            <p:ph type="body" sz="quarter" idx="17" hasCustomPrompt="1"/>
          </p:nvPr>
        </p:nvSpPr>
        <p:spPr>
          <a:xfrm>
            <a:off x="6056709" y="5223163"/>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6" name="Text Placeholder 7">
            <a:extLst>
              <a:ext uri="{FF2B5EF4-FFF2-40B4-BE49-F238E27FC236}">
                <a16:creationId xmlns:a16="http://schemas.microsoft.com/office/drawing/2014/main" id="{E05DDB93-91CA-4BAF-9D63-E4134B435D8F}"/>
              </a:ext>
            </a:extLst>
          </p:cNvPr>
          <p:cNvSpPr>
            <a:spLocks noGrp="1"/>
          </p:cNvSpPr>
          <p:nvPr>
            <p:ph type="body" sz="quarter" idx="18" hasCustomPrompt="1"/>
          </p:nvPr>
        </p:nvSpPr>
        <p:spPr>
          <a:xfrm>
            <a:off x="6056709" y="5882286"/>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8" name="Picture Placeholder 47">
            <a:extLst>
              <a:ext uri="{FF2B5EF4-FFF2-40B4-BE49-F238E27FC236}">
                <a16:creationId xmlns:a16="http://schemas.microsoft.com/office/drawing/2014/main" id="{51CA337D-4B25-44C1-847A-AC0D74277B60}"/>
              </a:ext>
            </a:extLst>
          </p:cNvPr>
          <p:cNvSpPr>
            <a:spLocks noGrp="1"/>
          </p:cNvSpPr>
          <p:nvPr>
            <p:ph type="pic" sz="quarter" idx="19"/>
          </p:nvPr>
        </p:nvSpPr>
        <p:spPr>
          <a:xfrm>
            <a:off x="0" y="1381126"/>
            <a:ext cx="5620941" cy="5476875"/>
          </a:xfrm>
          <a:prstGeom prst="rect">
            <a:avLst/>
          </a:prstGeom>
        </p:spPr>
        <p:txBody>
          <a:bodyPr anchor="ctr"/>
          <a:lstStyle>
            <a:lvl1pPr algn="ctr">
              <a:defRPr/>
            </a:lvl1pPr>
          </a:lstStyle>
          <a:p>
            <a:r>
              <a:rPr lang="en-US"/>
              <a:t>Click icon to add picture</a:t>
            </a:r>
            <a:endParaRPr lang="pt-PT"/>
          </a:p>
        </p:txBody>
      </p:sp>
      <p:sp>
        <p:nvSpPr>
          <p:cNvPr id="13"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2250"/>
              </a:lnSpc>
            </a:pPr>
            <a:r>
              <a:rPr lang="en-US" dirty="0"/>
              <a:t>Click to add title</a:t>
            </a:r>
            <a:endParaRPr lang="pt-PT" dirty="0"/>
          </a:p>
        </p:txBody>
      </p:sp>
      <p:sp>
        <p:nvSpPr>
          <p:cNvPr id="15" name="Retângulo 43">
            <a:extLst>
              <a:ext uri="{FF2B5EF4-FFF2-40B4-BE49-F238E27FC236}">
                <a16:creationId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4"/>
            <a:extLst>
              <a:ext uri="{FF2B5EF4-FFF2-40B4-BE49-F238E27FC236}">
                <a16:creationId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404654344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with Shapes - Layout3">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45848EA7-8D7C-4A7B-9182-7C1202EDBFB1}"/>
              </a:ext>
            </a:extLst>
          </p:cNvPr>
          <p:cNvSpPr/>
          <p:nvPr userDrawn="1"/>
        </p:nvSpPr>
        <p:spPr>
          <a:xfrm>
            <a:off x="4162591" y="732975"/>
            <a:ext cx="4981409" cy="6125027"/>
          </a:xfrm>
          <a:custGeom>
            <a:avLst/>
            <a:gdLst>
              <a:gd name="connsiteX0" fmla="*/ 4389354 w 6641878"/>
              <a:gd name="connsiteY0" fmla="*/ 775 h 6125027"/>
              <a:gd name="connsiteX1" fmla="*/ 6309188 w 6641878"/>
              <a:gd name="connsiteY1" fmla="*/ 158122 h 6125027"/>
              <a:gd name="connsiteX2" fmla="*/ 6641878 w 6641878"/>
              <a:gd name="connsiteY2" fmla="*/ 218708 h 6125027"/>
              <a:gd name="connsiteX3" fmla="*/ 6641878 w 6641878"/>
              <a:gd name="connsiteY3" fmla="*/ 6125027 h 6125027"/>
              <a:gd name="connsiteX4" fmla="*/ 0 w 6641878"/>
              <a:gd name="connsiteY4" fmla="*/ 6125027 h 6125027"/>
              <a:gd name="connsiteX5" fmla="*/ 90624 w 6641878"/>
              <a:gd name="connsiteY5" fmla="*/ 5875088 h 6125027"/>
              <a:gd name="connsiteX6" fmla="*/ 3403890 w 6641878"/>
              <a:gd name="connsiteY6" fmla="*/ 22965 h 6125027"/>
              <a:gd name="connsiteX7" fmla="*/ 4389354 w 6641878"/>
              <a:gd name="connsiteY7" fmla="*/ 775 h 612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41878" h="6125027">
                <a:moveTo>
                  <a:pt x="4389354" y="775"/>
                </a:moveTo>
                <a:cubicBezTo>
                  <a:pt x="5042595" y="7500"/>
                  <a:pt x="5686424" y="58155"/>
                  <a:pt x="6309188" y="158122"/>
                </a:cubicBezTo>
                <a:lnTo>
                  <a:pt x="6641878" y="218708"/>
                </a:lnTo>
                <a:lnTo>
                  <a:pt x="6641878" y="6125027"/>
                </a:lnTo>
                <a:lnTo>
                  <a:pt x="0" y="6125027"/>
                </a:lnTo>
                <a:lnTo>
                  <a:pt x="90624" y="5875088"/>
                </a:lnTo>
                <a:cubicBezTo>
                  <a:pt x="963229" y="3633055"/>
                  <a:pt x="2980348" y="1576261"/>
                  <a:pt x="3403890" y="22965"/>
                </a:cubicBezTo>
                <a:cubicBezTo>
                  <a:pt x="3733760" y="5034"/>
                  <a:pt x="4062734" y="-2587"/>
                  <a:pt x="4389354" y="775"/>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37" name="Text Placeholder 7">
            <a:extLst>
              <a:ext uri="{FF2B5EF4-FFF2-40B4-BE49-F238E27FC236}">
                <a16:creationId xmlns:a16="http://schemas.microsoft.com/office/drawing/2014/main" id="{B223EFB8-88D3-4227-B238-464A474B852E}"/>
              </a:ext>
            </a:extLst>
          </p:cNvPr>
          <p:cNvSpPr>
            <a:spLocks noGrp="1"/>
          </p:cNvSpPr>
          <p:nvPr>
            <p:ph type="body" sz="quarter" idx="12" hasCustomPrompt="1"/>
          </p:nvPr>
        </p:nvSpPr>
        <p:spPr>
          <a:xfrm>
            <a:off x="1533525" y="3913792"/>
            <a:ext cx="2245829" cy="894840"/>
          </a:xfrm>
          <a:prstGeom prst="rect">
            <a:avLst/>
          </a:prstGeom>
        </p:spPr>
        <p:txBody>
          <a:bodyPr anchor="ctr">
            <a:noAutofit/>
          </a:bodyPr>
          <a:lstStyle>
            <a:lvl1pPr>
              <a:lnSpc>
                <a:spcPts val="1200"/>
              </a:lnSpc>
              <a:defRPr sz="105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38" name="Text Placeholder 7">
            <a:extLst>
              <a:ext uri="{FF2B5EF4-FFF2-40B4-BE49-F238E27FC236}">
                <a16:creationId xmlns:a16="http://schemas.microsoft.com/office/drawing/2014/main" id="{274C953F-F6D9-4EEF-A914-7C47201B5536}"/>
              </a:ext>
            </a:extLst>
          </p:cNvPr>
          <p:cNvSpPr>
            <a:spLocks noGrp="1"/>
          </p:cNvSpPr>
          <p:nvPr>
            <p:ph type="body" sz="quarter" idx="13" hasCustomPrompt="1"/>
          </p:nvPr>
        </p:nvSpPr>
        <p:spPr>
          <a:xfrm>
            <a:off x="1533525" y="5111406"/>
            <a:ext cx="2245829" cy="894840"/>
          </a:xfrm>
          <a:prstGeom prst="rect">
            <a:avLst/>
          </a:prstGeom>
        </p:spPr>
        <p:txBody>
          <a:bodyPr anchor="ctr">
            <a:noAutofit/>
          </a:bodyPr>
          <a:lstStyle>
            <a:lvl1pPr>
              <a:lnSpc>
                <a:spcPts val="1200"/>
              </a:lnSpc>
              <a:defRPr sz="105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35" name="Text Placeholder 7">
            <a:extLst>
              <a:ext uri="{FF2B5EF4-FFF2-40B4-BE49-F238E27FC236}">
                <a16:creationId xmlns:a16="http://schemas.microsoft.com/office/drawing/2014/main" id="{053B0AF9-F410-4C47-9D9C-CAC9890E4210}"/>
              </a:ext>
            </a:extLst>
          </p:cNvPr>
          <p:cNvSpPr>
            <a:spLocks noGrp="1"/>
          </p:cNvSpPr>
          <p:nvPr>
            <p:ph type="body" sz="quarter" idx="10" hasCustomPrompt="1"/>
          </p:nvPr>
        </p:nvSpPr>
        <p:spPr>
          <a:xfrm>
            <a:off x="305991" y="1413990"/>
            <a:ext cx="4723421" cy="894840"/>
          </a:xfrm>
          <a:prstGeom prst="rect">
            <a:avLst/>
          </a:prstGeom>
        </p:spPr>
        <p:txBody>
          <a:bodyPr>
            <a:noAutofit/>
          </a:bodyPr>
          <a:lstStyle>
            <a:lvl1pPr>
              <a:lnSpc>
                <a:spcPts val="1650"/>
              </a:lnSpc>
              <a:defRPr sz="135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36" name="Text Placeholder 7">
            <a:extLst>
              <a:ext uri="{FF2B5EF4-FFF2-40B4-BE49-F238E27FC236}">
                <a16:creationId xmlns:a16="http://schemas.microsoft.com/office/drawing/2014/main" id="{4C26CB88-1502-4963-9C3F-B1DA1792174C}"/>
              </a:ext>
            </a:extLst>
          </p:cNvPr>
          <p:cNvSpPr>
            <a:spLocks noGrp="1"/>
          </p:cNvSpPr>
          <p:nvPr>
            <p:ph type="body" sz="quarter" idx="11" hasCustomPrompt="1"/>
          </p:nvPr>
        </p:nvSpPr>
        <p:spPr>
          <a:xfrm>
            <a:off x="1533525" y="2611604"/>
            <a:ext cx="2245829" cy="894840"/>
          </a:xfrm>
          <a:prstGeom prst="rect">
            <a:avLst/>
          </a:prstGeom>
        </p:spPr>
        <p:txBody>
          <a:bodyPr anchor="ctr">
            <a:noAutofit/>
          </a:bodyPr>
          <a:lstStyle>
            <a:lvl1pPr>
              <a:lnSpc>
                <a:spcPts val="1200"/>
              </a:lnSpc>
              <a:defRPr sz="105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0" name="Text Placeholder 7">
            <a:extLst>
              <a:ext uri="{FF2B5EF4-FFF2-40B4-BE49-F238E27FC236}">
                <a16:creationId xmlns:a16="http://schemas.microsoft.com/office/drawing/2014/main" id="{14E8646B-8451-4052-9B50-DB60E346C8FA}"/>
              </a:ext>
            </a:extLst>
          </p:cNvPr>
          <p:cNvSpPr>
            <a:spLocks noGrp="1"/>
          </p:cNvSpPr>
          <p:nvPr>
            <p:ph type="body" sz="quarter" idx="14" hasCustomPrompt="1"/>
          </p:nvPr>
        </p:nvSpPr>
        <p:spPr>
          <a:xfrm>
            <a:off x="5544108" y="5276722"/>
            <a:ext cx="3293902" cy="729525"/>
          </a:xfrm>
          <a:prstGeom prst="rect">
            <a:avLst/>
          </a:prstGeom>
        </p:spPr>
        <p:txBody>
          <a:bodyPr>
            <a:noAutofit/>
          </a:bodyPr>
          <a:lstStyle>
            <a:lvl1pPr algn="r">
              <a:lnSpc>
                <a:spcPts val="1350"/>
              </a:lnSpc>
              <a:defRPr sz="120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3" name="Text Placeholder 42">
            <a:extLst>
              <a:ext uri="{FF2B5EF4-FFF2-40B4-BE49-F238E27FC236}">
                <a16:creationId xmlns:a16="http://schemas.microsoft.com/office/drawing/2014/main" id="{A06380E9-5885-470D-9428-A5F69B32620C}"/>
              </a:ext>
            </a:extLst>
          </p:cNvPr>
          <p:cNvSpPr>
            <a:spLocks noGrp="1"/>
          </p:cNvSpPr>
          <p:nvPr>
            <p:ph type="body" sz="quarter" idx="15" hasCustomPrompt="1"/>
          </p:nvPr>
        </p:nvSpPr>
        <p:spPr>
          <a:xfrm>
            <a:off x="5544108" y="4140765"/>
            <a:ext cx="3293902" cy="974725"/>
          </a:xfrm>
          <a:prstGeom prst="rect">
            <a:avLst/>
          </a:prstGeom>
        </p:spPr>
        <p:txBody>
          <a:bodyPr anchor="b">
            <a:noAutofit/>
          </a:bodyPr>
          <a:lstStyle>
            <a:lvl1pPr algn="r">
              <a:lnSpc>
                <a:spcPts val="2250"/>
              </a:lnSpc>
              <a:defRPr sz="1950">
                <a:solidFill>
                  <a:schemeClr val="bg1"/>
                </a:solidFill>
              </a:defRPr>
            </a:lvl1pPr>
          </a:lstStyle>
          <a:p>
            <a:pPr lvl="0"/>
            <a:r>
              <a:rPr lang="en-US" dirty="0"/>
              <a:t>Click to add subtitle</a:t>
            </a:r>
          </a:p>
        </p:txBody>
      </p:sp>
      <p:sp>
        <p:nvSpPr>
          <p:cNvPr id="10"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2250"/>
              </a:lnSpc>
            </a:pPr>
            <a:r>
              <a:rPr lang="en-US" dirty="0"/>
              <a:t>Click to add title</a:t>
            </a:r>
            <a:endParaRPr lang="pt-PT" dirty="0"/>
          </a:p>
        </p:txBody>
      </p:sp>
      <p:sp>
        <p:nvSpPr>
          <p:cNvPr id="11" name="Retângulo 43">
            <a:extLst>
              <a:ext uri="{FF2B5EF4-FFF2-40B4-BE49-F238E27FC236}">
                <a16:creationId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cxnSp>
        <p:nvCxnSpPr>
          <p:cNvPr id="13"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89921136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ingle Profile">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F5F5AEA1-6A77-4676-B8B3-EF658F5F8430}"/>
              </a:ext>
            </a:extLst>
          </p:cNvPr>
          <p:cNvSpPr/>
          <p:nvPr userDrawn="1"/>
        </p:nvSpPr>
        <p:spPr>
          <a:xfrm>
            <a:off x="0" y="2698314"/>
            <a:ext cx="4696606" cy="4159686"/>
          </a:xfrm>
          <a:custGeom>
            <a:avLst/>
            <a:gdLst>
              <a:gd name="connsiteX0" fmla="*/ 2836724 w 6262141"/>
              <a:gd name="connsiteY0" fmla="*/ 775 h 4159686"/>
              <a:gd name="connsiteX1" fmla="*/ 3822188 w 6262141"/>
              <a:gd name="connsiteY1" fmla="*/ 22965 h 4159686"/>
              <a:gd name="connsiteX2" fmla="*/ 5982756 w 6262141"/>
              <a:gd name="connsiteY2" fmla="*/ 3706589 h 4159686"/>
              <a:gd name="connsiteX3" fmla="*/ 6262141 w 6262141"/>
              <a:gd name="connsiteY3" fmla="*/ 4159686 h 4159686"/>
              <a:gd name="connsiteX4" fmla="*/ 0 w 6262141"/>
              <a:gd name="connsiteY4" fmla="*/ 4159686 h 4159686"/>
              <a:gd name="connsiteX5" fmla="*/ 0 w 6262141"/>
              <a:gd name="connsiteY5" fmla="*/ 3700458 h 4159686"/>
              <a:gd name="connsiteX6" fmla="*/ 0 w 6262141"/>
              <a:gd name="connsiteY6" fmla="*/ 3329154 h 4159686"/>
              <a:gd name="connsiteX7" fmla="*/ 0 w 6262141"/>
              <a:gd name="connsiteY7" fmla="*/ 2944589 h 4159686"/>
              <a:gd name="connsiteX8" fmla="*/ 0 w 6262141"/>
              <a:gd name="connsiteY8" fmla="*/ 2546533 h 4159686"/>
              <a:gd name="connsiteX9" fmla="*/ 0 w 6262141"/>
              <a:gd name="connsiteY9" fmla="*/ 2134752 h 4159686"/>
              <a:gd name="connsiteX10" fmla="*/ 0 w 6262141"/>
              <a:gd name="connsiteY10" fmla="*/ 1709014 h 4159686"/>
              <a:gd name="connsiteX11" fmla="*/ 0 w 6262141"/>
              <a:gd name="connsiteY11" fmla="*/ 1269085 h 4159686"/>
              <a:gd name="connsiteX12" fmla="*/ 0 w 6262141"/>
              <a:gd name="connsiteY12" fmla="*/ 814735 h 4159686"/>
              <a:gd name="connsiteX13" fmla="*/ 0 w 6262141"/>
              <a:gd name="connsiteY13" fmla="*/ 345728 h 4159686"/>
              <a:gd name="connsiteX14" fmla="*/ 2836724 w 6262141"/>
              <a:gd name="connsiteY14" fmla="*/ 775 h 415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141" h="4159686">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dirty="0"/>
          </a:p>
        </p:txBody>
      </p:sp>
      <p:sp>
        <p:nvSpPr>
          <p:cNvPr id="36" name="Text Placeholder 30">
            <a:extLst>
              <a:ext uri="{FF2B5EF4-FFF2-40B4-BE49-F238E27FC236}">
                <a16:creationId xmlns:a16="http://schemas.microsoft.com/office/drawing/2014/main" id="{A694DB54-BE04-4A4E-A6EE-DAEE5E62E607}"/>
              </a:ext>
            </a:extLst>
          </p:cNvPr>
          <p:cNvSpPr>
            <a:spLocks noGrp="1"/>
          </p:cNvSpPr>
          <p:nvPr>
            <p:ph type="body" sz="quarter" idx="22" hasCustomPrompt="1"/>
          </p:nvPr>
        </p:nvSpPr>
        <p:spPr>
          <a:xfrm>
            <a:off x="6574870" y="1370346"/>
            <a:ext cx="2263140" cy="4684811"/>
          </a:xfrm>
          <a:prstGeom prst="rect">
            <a:avLst/>
          </a:prstGeom>
        </p:spPr>
        <p:txBody>
          <a:bodyPr>
            <a:noAutofit/>
          </a:bodyPr>
          <a:lstStyle>
            <a:lvl1pPr marL="214313" marR="0" indent="-214313" algn="l" defTabSz="685800" rtl="0" eaLnBrk="1" fontAlgn="auto" latinLnBrk="0" hangingPunct="1">
              <a:lnSpc>
                <a:spcPct val="90000"/>
              </a:lnSpc>
              <a:spcBef>
                <a:spcPts val="750"/>
              </a:spcBef>
              <a:spcAft>
                <a:spcPts val="0"/>
              </a:spcAft>
              <a:buClr>
                <a:schemeClr val="accent5"/>
              </a:buClr>
              <a:buSzTx/>
              <a:buFont typeface="Wingdings" panose="05000000000000000000" pitchFamily="2" charset="2"/>
              <a:buChar char="§"/>
              <a:tabLst/>
              <a:defRPr sz="1050"/>
            </a:lvl1pPr>
          </a:lstStyle>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endParaRPr lang="en-US" dirty="0"/>
          </a:p>
        </p:txBody>
      </p:sp>
      <p:sp>
        <p:nvSpPr>
          <p:cNvPr id="35" name="Text Placeholder 4">
            <a:extLst>
              <a:ext uri="{FF2B5EF4-FFF2-40B4-BE49-F238E27FC236}">
                <a16:creationId xmlns:a16="http://schemas.microsoft.com/office/drawing/2014/main" id="{E2060C84-FD71-4961-82B4-7C268461CC65}"/>
              </a:ext>
            </a:extLst>
          </p:cNvPr>
          <p:cNvSpPr>
            <a:spLocks noGrp="1"/>
          </p:cNvSpPr>
          <p:nvPr>
            <p:ph type="body" sz="quarter" idx="21" hasCustomPrompt="1"/>
          </p:nvPr>
        </p:nvSpPr>
        <p:spPr>
          <a:xfrm>
            <a:off x="6574870" y="948200"/>
            <a:ext cx="2263140" cy="412363"/>
          </a:xfrm>
          <a:prstGeom prst="rect">
            <a:avLst/>
          </a:prstGeom>
          <a:noFill/>
        </p:spPr>
        <p:txBody>
          <a:bodyPr anchor="ctr">
            <a:normAutofit/>
          </a:bodyPr>
          <a:lstStyle>
            <a:lvl1pPr algn="l">
              <a:defRPr sz="1200" b="1">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32" name="Text Placeholder 4">
            <a:extLst>
              <a:ext uri="{FF2B5EF4-FFF2-40B4-BE49-F238E27FC236}">
                <a16:creationId xmlns:a16="http://schemas.microsoft.com/office/drawing/2014/main" id="{2004AAFC-35BA-48A1-8C05-845440E48D80}"/>
              </a:ext>
            </a:extLst>
          </p:cNvPr>
          <p:cNvSpPr>
            <a:spLocks noGrp="1"/>
          </p:cNvSpPr>
          <p:nvPr>
            <p:ph type="body" sz="quarter" idx="18" hasCustomPrompt="1"/>
          </p:nvPr>
        </p:nvSpPr>
        <p:spPr>
          <a:xfrm>
            <a:off x="4046924" y="948200"/>
            <a:ext cx="2263140" cy="412363"/>
          </a:xfrm>
          <a:prstGeom prst="rect">
            <a:avLst/>
          </a:prstGeom>
          <a:noFill/>
        </p:spPr>
        <p:txBody>
          <a:bodyPr anchor="ctr">
            <a:normAutofit/>
          </a:bodyPr>
          <a:lstStyle>
            <a:lvl1pPr algn="l">
              <a:defRPr sz="1200" b="1">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26" name="Text Placeholder 4">
            <a:extLst>
              <a:ext uri="{FF2B5EF4-FFF2-40B4-BE49-F238E27FC236}">
                <a16:creationId xmlns:a16="http://schemas.microsoft.com/office/drawing/2014/main" id="{7E551D69-F21D-4601-B4BD-97ECB52F39D6}"/>
              </a:ext>
            </a:extLst>
          </p:cNvPr>
          <p:cNvSpPr>
            <a:spLocks noGrp="1"/>
          </p:cNvSpPr>
          <p:nvPr>
            <p:ph type="body" sz="quarter" idx="14" hasCustomPrompt="1"/>
          </p:nvPr>
        </p:nvSpPr>
        <p:spPr>
          <a:xfrm>
            <a:off x="587347" y="4963915"/>
            <a:ext cx="2472485" cy="331986"/>
          </a:xfrm>
          <a:prstGeom prst="rect">
            <a:avLst/>
          </a:prstGeom>
          <a:noFill/>
        </p:spPr>
        <p:txBody>
          <a:bodyPr anchor="ctr">
            <a:noAutofit/>
          </a:bodyPr>
          <a:lstStyle>
            <a:lvl1pPr algn="l">
              <a:defRPr sz="1200" b="1">
                <a:solidFill>
                  <a:schemeClr val="bg1"/>
                </a:solidFill>
              </a:defRPr>
            </a:lvl1pPr>
            <a:lvl2pPr>
              <a:defRPr sz="1050"/>
            </a:lvl2pPr>
            <a:lvl3pPr>
              <a:defRPr sz="900"/>
            </a:lvl3pPr>
            <a:lvl4pPr>
              <a:defRPr sz="825"/>
            </a:lvl4pPr>
            <a:lvl5pPr>
              <a:defRPr sz="825"/>
            </a:lvl5pPr>
          </a:lstStyle>
          <a:p>
            <a:pPr lvl="0"/>
            <a:r>
              <a:rPr lang="en-US" dirty="0"/>
              <a:t>Insert education </a:t>
            </a:r>
          </a:p>
        </p:txBody>
      </p:sp>
      <p:sp>
        <p:nvSpPr>
          <p:cNvPr id="23" name="Text Placeholder 4">
            <a:extLst>
              <a:ext uri="{FF2B5EF4-FFF2-40B4-BE49-F238E27FC236}">
                <a16:creationId xmlns:a16="http://schemas.microsoft.com/office/drawing/2014/main" id="{BC359575-5CC3-4B2F-91E7-19D6A150BE7B}"/>
              </a:ext>
            </a:extLst>
          </p:cNvPr>
          <p:cNvSpPr>
            <a:spLocks noGrp="1"/>
          </p:cNvSpPr>
          <p:nvPr>
            <p:ph type="body" sz="quarter" idx="13" hasCustomPrompt="1"/>
          </p:nvPr>
        </p:nvSpPr>
        <p:spPr>
          <a:xfrm>
            <a:off x="587347" y="3601840"/>
            <a:ext cx="2472485" cy="412363"/>
          </a:xfrm>
          <a:prstGeom prst="rect">
            <a:avLst/>
          </a:prstGeom>
          <a:noFill/>
        </p:spPr>
        <p:txBody>
          <a:bodyPr anchor="ctr">
            <a:noAutofit/>
          </a:bodyPr>
          <a:lstStyle>
            <a:lvl1pPr algn="l">
              <a:spcAft>
                <a:spcPts val="0"/>
              </a:spcAft>
              <a:defRPr sz="1350" b="1">
                <a:solidFill>
                  <a:schemeClr val="bg1"/>
                </a:solidFill>
              </a:defRPr>
            </a:lvl1pPr>
            <a:lvl2pPr>
              <a:defRPr sz="1050"/>
            </a:lvl2pPr>
            <a:lvl3pPr>
              <a:defRPr sz="900"/>
            </a:lvl3pPr>
            <a:lvl4pPr>
              <a:defRPr sz="825"/>
            </a:lvl4pPr>
            <a:lvl5pPr>
              <a:defRPr sz="825"/>
            </a:lvl5pPr>
          </a:lstStyle>
          <a:p>
            <a:pPr lvl="0"/>
            <a:r>
              <a:rPr lang="en-US" dirty="0"/>
              <a:t>Insert Name</a:t>
            </a:r>
          </a:p>
        </p:txBody>
      </p:sp>
      <p:sp>
        <p:nvSpPr>
          <p:cNvPr id="24" name="Text Placeholder 7">
            <a:extLst>
              <a:ext uri="{FF2B5EF4-FFF2-40B4-BE49-F238E27FC236}">
                <a16:creationId xmlns:a16="http://schemas.microsoft.com/office/drawing/2014/main" id="{53745724-67BB-4475-9660-FEEE12268615}"/>
              </a:ext>
            </a:extLst>
          </p:cNvPr>
          <p:cNvSpPr>
            <a:spLocks noGrp="1"/>
          </p:cNvSpPr>
          <p:nvPr>
            <p:ph type="body" sz="quarter" idx="10" hasCustomPrompt="1"/>
          </p:nvPr>
        </p:nvSpPr>
        <p:spPr>
          <a:xfrm>
            <a:off x="586561" y="4029586"/>
            <a:ext cx="2478108" cy="894840"/>
          </a:xfrm>
          <a:prstGeom prst="rect">
            <a:avLst/>
          </a:prstGeom>
        </p:spPr>
        <p:txBody>
          <a:bodyPr>
            <a:noAutofit/>
          </a:bodyPr>
          <a:lstStyle>
            <a:lvl1pPr>
              <a:lnSpc>
                <a:spcPct val="100000"/>
              </a:lnSpc>
              <a:defRPr sz="10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Insert text</a:t>
            </a:r>
          </a:p>
        </p:txBody>
      </p:sp>
      <p:sp>
        <p:nvSpPr>
          <p:cNvPr id="27" name="Text Placeholder 7">
            <a:extLst>
              <a:ext uri="{FF2B5EF4-FFF2-40B4-BE49-F238E27FC236}">
                <a16:creationId xmlns:a16="http://schemas.microsoft.com/office/drawing/2014/main" id="{C78431F2-3F85-4748-A6BC-A08250A6D354}"/>
              </a:ext>
            </a:extLst>
          </p:cNvPr>
          <p:cNvSpPr>
            <a:spLocks noGrp="1"/>
          </p:cNvSpPr>
          <p:nvPr>
            <p:ph type="body" sz="quarter" idx="15" hasCustomPrompt="1"/>
          </p:nvPr>
        </p:nvSpPr>
        <p:spPr>
          <a:xfrm>
            <a:off x="586561" y="5286886"/>
            <a:ext cx="2473271" cy="713864"/>
          </a:xfrm>
          <a:prstGeom prst="rect">
            <a:avLst/>
          </a:prstGeom>
        </p:spPr>
        <p:txBody>
          <a:bodyPr>
            <a:noAutofit/>
          </a:bodyPr>
          <a:lstStyle>
            <a:lvl1pPr>
              <a:lnSpc>
                <a:spcPct val="100000"/>
              </a:lnSpc>
              <a:defRPr sz="10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Insert text</a:t>
            </a:r>
          </a:p>
        </p:txBody>
      </p:sp>
      <p:sp>
        <p:nvSpPr>
          <p:cNvPr id="31" name="Text Placeholder 30">
            <a:extLst>
              <a:ext uri="{FF2B5EF4-FFF2-40B4-BE49-F238E27FC236}">
                <a16:creationId xmlns:a16="http://schemas.microsoft.com/office/drawing/2014/main" id="{2F5FD05B-1971-40EF-87B3-AD5F161F8514}"/>
              </a:ext>
            </a:extLst>
          </p:cNvPr>
          <p:cNvSpPr>
            <a:spLocks noGrp="1"/>
          </p:cNvSpPr>
          <p:nvPr>
            <p:ph type="body" sz="quarter" idx="17" hasCustomPrompt="1"/>
          </p:nvPr>
        </p:nvSpPr>
        <p:spPr>
          <a:xfrm>
            <a:off x="4045331" y="1370346"/>
            <a:ext cx="2263140" cy="1951038"/>
          </a:xfrm>
          <a:prstGeom prst="rect">
            <a:avLst/>
          </a:prstGeom>
        </p:spPr>
        <p:txBody>
          <a:bodyPr>
            <a:noAutofit/>
          </a:bodyPr>
          <a:lstStyle>
            <a:lvl1pPr marL="175022" marR="0" indent="-175022" algn="l" defTabSz="685800" rtl="0" eaLnBrk="1" fontAlgn="auto" latinLnBrk="0" hangingPunct="1">
              <a:lnSpc>
                <a:spcPct val="90000"/>
              </a:lnSpc>
              <a:spcBef>
                <a:spcPts val="750"/>
              </a:spcBef>
              <a:spcAft>
                <a:spcPts val="0"/>
              </a:spcAft>
              <a:buClr>
                <a:schemeClr val="accent5"/>
              </a:buClr>
              <a:buSzTx/>
              <a:buFont typeface="Wingdings" panose="05000000000000000000" pitchFamily="2" charset="2"/>
              <a:buChar char="§"/>
              <a:tabLst/>
              <a:defRPr sz="1050"/>
            </a:lvl1pPr>
          </a:lstStyle>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endParaRPr lang="en-US" dirty="0"/>
          </a:p>
        </p:txBody>
      </p:sp>
      <p:sp>
        <p:nvSpPr>
          <p:cNvPr id="33" name="Text Placeholder 4">
            <a:extLst>
              <a:ext uri="{FF2B5EF4-FFF2-40B4-BE49-F238E27FC236}">
                <a16:creationId xmlns:a16="http://schemas.microsoft.com/office/drawing/2014/main" id="{C387DD03-5B9B-4915-A35C-BA24C495D5E3}"/>
              </a:ext>
            </a:extLst>
          </p:cNvPr>
          <p:cNvSpPr>
            <a:spLocks noGrp="1"/>
          </p:cNvSpPr>
          <p:nvPr>
            <p:ph type="body" sz="quarter" idx="19" hasCustomPrompt="1"/>
          </p:nvPr>
        </p:nvSpPr>
        <p:spPr>
          <a:xfrm>
            <a:off x="4055172" y="3683544"/>
            <a:ext cx="2263140" cy="412363"/>
          </a:xfrm>
          <a:prstGeom prst="rect">
            <a:avLst/>
          </a:prstGeom>
          <a:noFill/>
        </p:spPr>
        <p:txBody>
          <a:bodyPr anchor="ctr">
            <a:normAutofit/>
          </a:bodyPr>
          <a:lstStyle>
            <a:lvl1pPr algn="l">
              <a:defRPr sz="1200" b="1">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34" name="Text Placeholder 30">
            <a:extLst>
              <a:ext uri="{FF2B5EF4-FFF2-40B4-BE49-F238E27FC236}">
                <a16:creationId xmlns:a16="http://schemas.microsoft.com/office/drawing/2014/main" id="{F174517F-7F9E-4498-9850-A8027203156A}"/>
              </a:ext>
            </a:extLst>
          </p:cNvPr>
          <p:cNvSpPr>
            <a:spLocks noGrp="1"/>
          </p:cNvSpPr>
          <p:nvPr>
            <p:ph type="body" sz="quarter" idx="20" hasCustomPrompt="1"/>
          </p:nvPr>
        </p:nvSpPr>
        <p:spPr>
          <a:xfrm>
            <a:off x="4053579" y="4105691"/>
            <a:ext cx="2263140" cy="1951038"/>
          </a:xfrm>
          <a:prstGeom prst="rect">
            <a:avLst/>
          </a:prstGeom>
        </p:spPr>
        <p:txBody>
          <a:bodyPr>
            <a:noAutofit/>
          </a:bodyPr>
          <a:lstStyle>
            <a:lvl1pPr marL="214313" marR="0" indent="-214313" algn="l" defTabSz="685800" rtl="0" eaLnBrk="1" fontAlgn="auto" latinLnBrk="0" hangingPunct="1">
              <a:lnSpc>
                <a:spcPct val="90000"/>
              </a:lnSpc>
              <a:spcBef>
                <a:spcPts val="750"/>
              </a:spcBef>
              <a:spcAft>
                <a:spcPts val="0"/>
              </a:spcAft>
              <a:buClr>
                <a:schemeClr val="accent5"/>
              </a:buClr>
              <a:buSzTx/>
              <a:buFont typeface="Wingdings" panose="05000000000000000000" pitchFamily="2" charset="2"/>
              <a:buChar char="§"/>
              <a:tabLst/>
              <a:defRPr sz="1050"/>
            </a:lvl1pPr>
          </a:lstStyle>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endParaRPr lang="en-US" dirty="0"/>
          </a:p>
        </p:txBody>
      </p:sp>
      <p:sp>
        <p:nvSpPr>
          <p:cNvPr id="13" name="Oval 20">
            <a:extLst>
              <a:ext uri="{FF2B5EF4-FFF2-40B4-BE49-F238E27FC236}">
                <a16:creationId xmlns:a16="http://schemas.microsoft.com/office/drawing/2014/main" id="{1EFB3510-D39A-47CF-8191-109DDF9E53D5}"/>
              </a:ext>
            </a:extLst>
          </p:cNvPr>
          <p:cNvSpPr/>
          <p:nvPr userDrawn="1"/>
        </p:nvSpPr>
        <p:spPr>
          <a:xfrm>
            <a:off x="571971" y="1028252"/>
            <a:ext cx="1956917" cy="246569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4" name="Retângulo 43">
            <a:extLst>
              <a:ext uri="{FF2B5EF4-FFF2-40B4-BE49-F238E27FC236}">
                <a16:creationId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a:extLst>
              <a:ext uri="{FF2B5EF4-FFF2-40B4-BE49-F238E27FC236}">
                <a16:creationId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chemeClr val="tx2"/>
                </a:solidFill>
                <a:latin typeface="+mj-lt"/>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61241544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xt with Filled Background">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332986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4" name="Picture Placeholder 10">
            <a:extLst>
              <a:ext uri="{FF2B5EF4-FFF2-40B4-BE49-F238E27FC236}">
                <a16:creationId xmlns:a16="http://schemas.microsoft.com/office/drawing/2014/main" id="{709E13E3-3323-4A67-80E2-F9198122983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839" r="32420"/>
          <a:stretch/>
        </p:blipFill>
        <p:spPr>
          <a:xfrm>
            <a:off x="3190342" y="-2148"/>
            <a:ext cx="5953658" cy="6898276"/>
          </a:xfrm>
          <a:prstGeom prst="rect">
            <a:avLst/>
          </a:prstGeom>
        </p:spPr>
      </p:pic>
      <p:sp>
        <p:nvSpPr>
          <p:cNvPr id="8" name="Text Placeholder 7">
            <a:extLst>
              <a:ext uri="{FF2B5EF4-FFF2-40B4-BE49-F238E27FC236}">
                <a16:creationId xmlns:a16="http://schemas.microsoft.com/office/drawing/2014/main" id="{27CE2609-37DA-4C4C-BF45-E56CE85AA41D}"/>
              </a:ext>
            </a:extLst>
          </p:cNvPr>
          <p:cNvSpPr>
            <a:spLocks noGrp="1"/>
          </p:cNvSpPr>
          <p:nvPr>
            <p:ph type="body" sz="quarter" idx="10" hasCustomPrompt="1"/>
          </p:nvPr>
        </p:nvSpPr>
        <p:spPr>
          <a:xfrm>
            <a:off x="305991" y="3068960"/>
            <a:ext cx="5022093" cy="3375382"/>
          </a:xfrm>
          <a:prstGeom prst="rect">
            <a:avLst/>
          </a:prstGeom>
        </p:spPr>
        <p:txBody>
          <a:bodyPr>
            <a:noAutofit/>
          </a:bodyPr>
          <a:lstStyle>
            <a:lvl1pPr>
              <a:lnSpc>
                <a:spcPts val="1500"/>
              </a:lnSpc>
              <a:spcAft>
                <a:spcPts val="1350"/>
              </a:spcAft>
              <a:defRPr sz="1200">
                <a:solidFill>
                  <a:schemeClr val="bg1"/>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long text</a:t>
            </a:r>
            <a:endParaRPr lang="pt-PT" dirty="0"/>
          </a:p>
        </p:txBody>
      </p:sp>
      <p:sp>
        <p:nvSpPr>
          <p:cNvPr id="10" name="Title Placeholder 1">
            <a:extLst>
              <a:ext uri="{FF2B5EF4-FFF2-40B4-BE49-F238E27FC236}">
                <a16:creationId xmlns:a16="http://schemas.microsoft.com/office/drawing/2014/main" id="{57798370-07F4-412F-86CE-30C026EA6825}"/>
              </a:ext>
            </a:extLst>
          </p:cNvPr>
          <p:cNvSpPr>
            <a:spLocks noGrp="1"/>
          </p:cNvSpPr>
          <p:nvPr>
            <p:ph type="title" hasCustomPrompt="1"/>
          </p:nvPr>
        </p:nvSpPr>
        <p:spPr>
          <a:xfrm>
            <a:off x="305992" y="2002973"/>
            <a:ext cx="7533476" cy="859536"/>
          </a:xfrm>
          <a:prstGeom prst="rect">
            <a:avLst/>
          </a:prstGeom>
        </p:spPr>
        <p:txBody>
          <a:bodyPr vert="horz" lIns="0" tIns="0" rIns="0" bIns="0" rtlCol="0" anchor="b">
            <a:normAutofit/>
          </a:bodyPr>
          <a:lstStyle>
            <a:lvl1pPr>
              <a:defRPr lang="pt-PT" dirty="0">
                <a:solidFill>
                  <a:schemeClr val="bg1"/>
                </a:solidFill>
              </a:defRPr>
            </a:lvl1pPr>
          </a:lstStyle>
          <a:p>
            <a:pPr lvl="0">
              <a:lnSpc>
                <a:spcPts val="2250"/>
              </a:lnSpc>
            </a:pPr>
            <a:r>
              <a:rPr lang="en-US" dirty="0"/>
              <a:t>Click to insert title</a:t>
            </a:r>
            <a:endParaRPr lang="pt-PT" dirty="0"/>
          </a:p>
        </p:txBody>
      </p:sp>
      <p:sp>
        <p:nvSpPr>
          <p:cNvPr id="6" name="Retângulo 43">
            <a:extLst>
              <a:ext uri="{FF2B5EF4-FFF2-40B4-BE49-F238E27FC236}">
                <a16:creationId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sp>
        <p:nvSpPr>
          <p:cNvPr id="7" name="Retângulo 43">
            <a:extLst>
              <a:ext uri="{FF2B5EF4-FFF2-40B4-BE49-F238E27FC236}">
                <a16:creationId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cxnSp>
        <p:nvCxnSpPr>
          <p:cNvPr id="9"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3"/>
            <a:extLst>
              <a:ext uri="{FF2B5EF4-FFF2-40B4-BE49-F238E27FC236}">
                <a16:creationId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chemeClr val="bg1"/>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1810235237"/>
      </p:ext>
    </p:extLst>
  </p:cSld>
  <p:clrMapOvr>
    <a:masterClrMapping/>
  </p:clrMapOvr>
  <p:extLst mod="1">
    <p:ext uri="{DCECCB84-F9BA-43D5-87BE-67443E8EF086}">
      <p15:sldGuideLst xmlns:p15="http://schemas.microsoft.com/office/powerpoint/2012/main">
        <p15:guide id="1" orient="horz" pos="255">
          <p15:clr>
            <a:srgbClr val="FBAE40"/>
          </p15:clr>
        </p15:guide>
        <p15:guide id="2" pos="257">
          <p15:clr>
            <a:srgbClr val="FBAE40"/>
          </p15:clr>
        </p15:guide>
        <p15:guide id="3" pos="6879">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Opener2">
    <p:bg>
      <p:bgPr>
        <a:solidFill>
          <a:schemeClr val="bg1"/>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BED4D731-14A5-4158-B245-8DDD87FF6DE2}"/>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0880" b="21349"/>
          <a:stretch/>
        </p:blipFill>
        <p:spPr>
          <a:xfrm flipH="1">
            <a:off x="3676014" y="838200"/>
            <a:ext cx="5467986" cy="6019801"/>
          </a:xfrm>
          <a:prstGeom prst="rect">
            <a:avLst/>
          </a:prstGeom>
        </p:spPr>
      </p:pic>
      <p:sp>
        <p:nvSpPr>
          <p:cNvPr id="7" name="Text Placeholder 13">
            <a:extLst>
              <a:ext uri="{FF2B5EF4-FFF2-40B4-BE49-F238E27FC236}">
                <a16:creationId xmlns:a16="http://schemas.microsoft.com/office/drawing/2014/main" id="{5C674D03-4995-4743-8CE4-61CF32CFBDDE}"/>
              </a:ext>
            </a:extLst>
          </p:cNvPr>
          <p:cNvSpPr>
            <a:spLocks noGrp="1"/>
          </p:cNvSpPr>
          <p:nvPr>
            <p:ph type="body" sz="quarter" idx="11" hasCustomPrompt="1"/>
          </p:nvPr>
        </p:nvSpPr>
        <p:spPr>
          <a:xfrm>
            <a:off x="5274078" y="2946391"/>
            <a:ext cx="3563932" cy="1418714"/>
          </a:xfrm>
          <a:prstGeom prst="rect">
            <a:avLst/>
          </a:prstGeom>
        </p:spPr>
        <p:txBody>
          <a:bodyPr anchor="b">
            <a:normAutofit/>
          </a:bodyPr>
          <a:lstStyle>
            <a:lvl1pPr marL="0" indent="0" algn="r">
              <a:lnSpc>
                <a:spcPts val="2250"/>
              </a:lnSpc>
              <a:buNone/>
              <a:defRPr sz="1950">
                <a:solidFill>
                  <a:schemeClr val="bg1"/>
                </a:solidFill>
              </a:defRPr>
            </a:lvl1pPr>
            <a:lvl2pPr marL="342900" indent="0">
              <a:buNone/>
              <a:defRPr sz="4500">
                <a:solidFill>
                  <a:schemeClr val="bg1"/>
                </a:solidFill>
              </a:defRPr>
            </a:lvl2pPr>
          </a:lstStyle>
          <a:p>
            <a:pPr lvl="0"/>
            <a:r>
              <a:rPr lang="en-US" dirty="0"/>
              <a:t>Click to add section title</a:t>
            </a:r>
          </a:p>
        </p:txBody>
      </p:sp>
      <p:pic>
        <p:nvPicPr>
          <p:cNvPr id="6" name="Picture Placeholder 4">
            <a:extLst>
              <a:ext uri="{FF2B5EF4-FFF2-40B4-BE49-F238E27FC236}">
                <a16:creationId xmlns:a16="http://schemas.microsoft.com/office/drawing/2014/main" id="{F75B031B-5C69-4C3C-AB8F-4121747DCE28}"/>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22708" r="22708"/>
          <a:stretch/>
        </p:blipFill>
        <p:spPr>
          <a:xfrm flipH="1">
            <a:off x="0" y="-1588"/>
            <a:ext cx="4991100" cy="6859588"/>
          </a:xfrm>
          <a:prstGeom prst="rect">
            <a:avLst/>
          </a:prstGeom>
        </p:spPr>
      </p:pic>
    </p:spTree>
    <p:extLst>
      <p:ext uri="{BB962C8B-B14F-4D97-AF65-F5344CB8AC3E}">
        <p14:creationId xmlns:p14="http://schemas.microsoft.com/office/powerpoint/2010/main" val="184371604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7CE2609-37DA-4C4C-BF45-E56CE85AA41D}"/>
              </a:ext>
            </a:extLst>
          </p:cNvPr>
          <p:cNvSpPr>
            <a:spLocks noGrp="1"/>
          </p:cNvSpPr>
          <p:nvPr>
            <p:ph type="body" sz="quarter" idx="10" hasCustomPrompt="1"/>
          </p:nvPr>
        </p:nvSpPr>
        <p:spPr>
          <a:xfrm>
            <a:off x="305991" y="2010607"/>
            <a:ext cx="4157663" cy="4442581"/>
          </a:xfrm>
          <a:prstGeom prst="rect">
            <a:avLst/>
          </a:prstGeom>
        </p:spPr>
        <p:txBody>
          <a:bodyPr>
            <a:noAutofit/>
          </a:bodyPr>
          <a:lstStyle>
            <a:lvl1pPr>
              <a:lnSpc>
                <a:spcPct val="100000"/>
              </a:lnSpc>
              <a:defRPr sz="1050">
                <a:solidFill>
                  <a:schemeClr val="tx1"/>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long text</a:t>
            </a:r>
          </a:p>
        </p:txBody>
      </p:sp>
      <p:sp>
        <p:nvSpPr>
          <p:cNvPr id="11" name="Text Placeholder 7">
            <a:extLst>
              <a:ext uri="{FF2B5EF4-FFF2-40B4-BE49-F238E27FC236}">
                <a16:creationId xmlns:a16="http://schemas.microsoft.com/office/drawing/2014/main" id="{4F279807-494A-45DD-A5C6-24F625316B92}"/>
              </a:ext>
            </a:extLst>
          </p:cNvPr>
          <p:cNvSpPr>
            <a:spLocks noGrp="1"/>
          </p:cNvSpPr>
          <p:nvPr>
            <p:ph type="body" sz="quarter" idx="11" hasCustomPrompt="1"/>
          </p:nvPr>
        </p:nvSpPr>
        <p:spPr>
          <a:xfrm>
            <a:off x="4680349" y="2010606"/>
            <a:ext cx="4137333" cy="4441372"/>
          </a:xfrm>
          <a:prstGeom prst="rect">
            <a:avLst/>
          </a:prstGeom>
        </p:spPr>
        <p:txBody>
          <a:bodyPr>
            <a:noAutofit/>
          </a:bodyPr>
          <a:lstStyle>
            <a:lvl1pPr>
              <a:lnSpc>
                <a:spcPct val="100000"/>
              </a:lnSpc>
              <a:defRPr sz="1050">
                <a:solidFill>
                  <a:schemeClr val="tx1"/>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long text</a:t>
            </a:r>
          </a:p>
        </p:txBody>
      </p:sp>
      <p:sp>
        <p:nvSpPr>
          <p:cNvPr id="13" name="Text Placeholder 7">
            <a:extLst>
              <a:ext uri="{FF2B5EF4-FFF2-40B4-BE49-F238E27FC236}">
                <a16:creationId xmlns:a16="http://schemas.microsoft.com/office/drawing/2014/main" id="{D8D7F005-BA7C-423E-87B0-6782D88233F6}"/>
              </a:ext>
            </a:extLst>
          </p:cNvPr>
          <p:cNvSpPr>
            <a:spLocks noGrp="1"/>
          </p:cNvSpPr>
          <p:nvPr>
            <p:ph type="body" sz="quarter" idx="12" hasCustomPrompt="1"/>
          </p:nvPr>
        </p:nvSpPr>
        <p:spPr>
          <a:xfrm>
            <a:off x="305991" y="1420990"/>
            <a:ext cx="4157663" cy="438494"/>
          </a:xfrm>
          <a:prstGeom prst="rect">
            <a:avLst/>
          </a:prstGeom>
        </p:spPr>
        <p:txBody>
          <a:bodyPr>
            <a:noAutofit/>
          </a:bodyPr>
          <a:lstStyle>
            <a:lvl1pPr>
              <a:lnSpc>
                <a:spcPts val="1650"/>
              </a:lnSpc>
              <a:defRPr sz="1350" b="0">
                <a:solidFill>
                  <a:srgbClr val="12ABDB"/>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title</a:t>
            </a:r>
          </a:p>
        </p:txBody>
      </p:sp>
      <p:sp>
        <p:nvSpPr>
          <p:cNvPr id="14" name="Text Placeholder 7">
            <a:extLst>
              <a:ext uri="{FF2B5EF4-FFF2-40B4-BE49-F238E27FC236}">
                <a16:creationId xmlns:a16="http://schemas.microsoft.com/office/drawing/2014/main" id="{47BDC0DA-1585-454D-9E74-41D2AFC0FEE5}"/>
              </a:ext>
            </a:extLst>
          </p:cNvPr>
          <p:cNvSpPr>
            <a:spLocks noGrp="1"/>
          </p:cNvSpPr>
          <p:nvPr>
            <p:ph type="body" sz="quarter" idx="13" hasCustomPrompt="1"/>
          </p:nvPr>
        </p:nvSpPr>
        <p:spPr>
          <a:xfrm>
            <a:off x="4680349" y="1420990"/>
            <a:ext cx="4137333" cy="438494"/>
          </a:xfrm>
          <a:prstGeom prst="rect">
            <a:avLst/>
          </a:prstGeom>
        </p:spPr>
        <p:txBody>
          <a:bodyPr>
            <a:noAutofit/>
          </a:bodyPr>
          <a:lstStyle>
            <a:lvl1pPr>
              <a:lnSpc>
                <a:spcPts val="1650"/>
              </a:lnSpc>
              <a:defRPr sz="1350" b="0">
                <a:solidFill>
                  <a:srgbClr val="12ABDB"/>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title</a:t>
            </a:r>
          </a:p>
        </p:txBody>
      </p:sp>
      <p:sp>
        <p:nvSpPr>
          <p:cNvPr id="9" name="Title Placeholder 1">
            <a:extLst>
              <a:ext uri="{FF2B5EF4-FFF2-40B4-BE49-F238E27FC236}">
                <a16:creationId xmlns:a16="http://schemas.microsoft.com/office/drawing/2014/main" id="{6733E381-C11A-4F10-88ED-DDEA4B9167E2}"/>
              </a:ext>
            </a:extLst>
          </p:cNvPr>
          <p:cNvSpPr>
            <a:spLocks noGrp="1"/>
          </p:cNvSpPr>
          <p:nvPr>
            <p:ph type="title" hasCustomPrompt="1"/>
          </p:nvPr>
        </p:nvSpPr>
        <p:spPr>
          <a:xfrm>
            <a:off x="305991" y="404813"/>
            <a:ext cx="8208447" cy="865054"/>
          </a:xfrm>
          <a:prstGeom prst="rect">
            <a:avLst/>
          </a:prstGeom>
        </p:spPr>
        <p:txBody>
          <a:bodyPr vert="horz" lIns="0" tIns="0" rIns="0" bIns="0" rtlCol="0" anchor="t">
            <a:normAutofit/>
          </a:bodyPr>
          <a:lstStyle>
            <a:lvl1pPr>
              <a:defRPr lang="pt-PT" dirty="0">
                <a:solidFill>
                  <a:schemeClr val="tx2"/>
                </a:solidFill>
              </a:defRPr>
            </a:lvl1pPr>
          </a:lstStyle>
          <a:p>
            <a:pPr lvl="0">
              <a:lnSpc>
                <a:spcPts val="2250"/>
              </a:lnSpc>
            </a:pPr>
            <a:r>
              <a:rPr lang="en-US" dirty="0"/>
              <a:t>Click to insert title</a:t>
            </a:r>
            <a:endParaRPr lang="pt-PT" dirty="0"/>
          </a:p>
        </p:txBody>
      </p:sp>
      <p:sp>
        <p:nvSpPr>
          <p:cNvPr id="16" name="Retângulo 43">
            <a:extLst>
              <a:ext uri="{FF2B5EF4-FFF2-40B4-BE49-F238E27FC236}">
                <a16:creationId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76803082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ree column with content">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79F1DAD-5BB1-4142-B838-01DB99370135}"/>
              </a:ext>
            </a:extLst>
          </p:cNvPr>
          <p:cNvSpPr/>
          <p:nvPr userDrawn="1"/>
        </p:nvSpPr>
        <p:spPr>
          <a:xfrm>
            <a:off x="0" y="4077072"/>
            <a:ext cx="9144000" cy="27809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dirty="0"/>
          </a:p>
        </p:txBody>
      </p:sp>
      <p:sp>
        <p:nvSpPr>
          <p:cNvPr id="9" name="Text Placeholder 4">
            <a:extLst>
              <a:ext uri="{FF2B5EF4-FFF2-40B4-BE49-F238E27FC236}">
                <a16:creationId xmlns:a16="http://schemas.microsoft.com/office/drawing/2014/main" id="{04C1CAD0-39C3-4CE2-A9E9-8CA99EFF5357}"/>
              </a:ext>
            </a:extLst>
          </p:cNvPr>
          <p:cNvSpPr>
            <a:spLocks noGrp="1"/>
          </p:cNvSpPr>
          <p:nvPr>
            <p:ph type="body" sz="quarter" idx="13" hasCustomPrompt="1"/>
          </p:nvPr>
        </p:nvSpPr>
        <p:spPr>
          <a:xfrm>
            <a:off x="319866" y="1423338"/>
            <a:ext cx="2674620" cy="412363"/>
          </a:xfrm>
          <a:prstGeom prst="rect">
            <a:avLst/>
          </a:prstGeom>
          <a:noFill/>
        </p:spPr>
        <p:txBody>
          <a:bodyPr anchor="ctr">
            <a:noAutofit/>
          </a:bodyPr>
          <a:lstStyle>
            <a:lvl1pPr algn="l">
              <a:defRPr sz="1350" b="0">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37" name="Text Placeholder 4">
            <a:extLst>
              <a:ext uri="{FF2B5EF4-FFF2-40B4-BE49-F238E27FC236}">
                <a16:creationId xmlns:a16="http://schemas.microsoft.com/office/drawing/2014/main" id="{8D6FD04F-776D-4BC2-9828-DC149A95B778}"/>
              </a:ext>
            </a:extLst>
          </p:cNvPr>
          <p:cNvSpPr>
            <a:spLocks noGrp="1"/>
          </p:cNvSpPr>
          <p:nvPr>
            <p:ph type="body" sz="quarter" idx="27" hasCustomPrompt="1"/>
          </p:nvPr>
        </p:nvSpPr>
        <p:spPr>
          <a:xfrm>
            <a:off x="6163390" y="1423338"/>
            <a:ext cx="2674620" cy="412363"/>
          </a:xfrm>
          <a:prstGeom prst="rect">
            <a:avLst/>
          </a:prstGeom>
          <a:noFill/>
        </p:spPr>
        <p:txBody>
          <a:bodyPr anchor="ctr">
            <a:noAutofit/>
          </a:bodyPr>
          <a:lstStyle>
            <a:lvl1pPr algn="l">
              <a:defRPr sz="1350" b="0">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39" name="Text Placeholder 4">
            <a:extLst>
              <a:ext uri="{FF2B5EF4-FFF2-40B4-BE49-F238E27FC236}">
                <a16:creationId xmlns:a16="http://schemas.microsoft.com/office/drawing/2014/main" id="{5A2CDF95-9D29-4775-8BEF-90BC5372B782}"/>
              </a:ext>
            </a:extLst>
          </p:cNvPr>
          <p:cNvSpPr>
            <a:spLocks noGrp="1"/>
          </p:cNvSpPr>
          <p:nvPr>
            <p:ph type="body" sz="quarter" idx="29" hasCustomPrompt="1"/>
          </p:nvPr>
        </p:nvSpPr>
        <p:spPr>
          <a:xfrm>
            <a:off x="3241628" y="1423338"/>
            <a:ext cx="2674620" cy="412363"/>
          </a:xfrm>
          <a:prstGeom prst="rect">
            <a:avLst/>
          </a:prstGeom>
          <a:noFill/>
        </p:spPr>
        <p:txBody>
          <a:bodyPr anchor="ctr">
            <a:noAutofit/>
          </a:bodyPr>
          <a:lstStyle>
            <a:lvl1pPr algn="l">
              <a:defRPr sz="1350" b="0">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41" name="Text Placeholder 4">
            <a:extLst>
              <a:ext uri="{FF2B5EF4-FFF2-40B4-BE49-F238E27FC236}">
                <a16:creationId xmlns:a16="http://schemas.microsoft.com/office/drawing/2014/main" id="{6012FFDA-311F-429E-998E-F6E6B0A7186E}"/>
              </a:ext>
            </a:extLst>
          </p:cNvPr>
          <p:cNvSpPr>
            <a:spLocks noGrp="1"/>
          </p:cNvSpPr>
          <p:nvPr>
            <p:ph type="body" sz="quarter" idx="31" hasCustomPrompt="1"/>
          </p:nvPr>
        </p:nvSpPr>
        <p:spPr>
          <a:xfrm>
            <a:off x="305991" y="4231997"/>
            <a:ext cx="8532019" cy="412363"/>
          </a:xfrm>
          <a:prstGeom prst="rect">
            <a:avLst/>
          </a:prstGeom>
          <a:noFill/>
        </p:spPr>
        <p:txBody>
          <a:bodyPr vert="horz" lIns="0" tIns="0" rIns="0" bIns="0" rtlCol="0" anchor="ctr">
            <a:noAutofit/>
          </a:bodyPr>
          <a:lstStyle>
            <a:lvl1pPr>
              <a:defRPr lang="en-US" b="0" dirty="0">
                <a:solidFill>
                  <a:schemeClr val="accent4"/>
                </a:solidFill>
              </a:defRPr>
            </a:lvl1pPr>
          </a:lstStyle>
          <a:p>
            <a:pPr lvl="0"/>
            <a:r>
              <a:rPr lang="en-US" dirty="0"/>
              <a:t>Click to insert section title</a:t>
            </a:r>
          </a:p>
        </p:txBody>
      </p:sp>
      <p:sp>
        <p:nvSpPr>
          <p:cNvPr id="42" name="Text Placeholder 7">
            <a:extLst>
              <a:ext uri="{FF2B5EF4-FFF2-40B4-BE49-F238E27FC236}">
                <a16:creationId xmlns:a16="http://schemas.microsoft.com/office/drawing/2014/main" id="{9228FC83-C11D-47F2-8BDE-B10D125E5E87}"/>
              </a:ext>
            </a:extLst>
          </p:cNvPr>
          <p:cNvSpPr>
            <a:spLocks noGrp="1"/>
          </p:cNvSpPr>
          <p:nvPr>
            <p:ph type="body" sz="quarter" idx="32" hasCustomPrompt="1"/>
          </p:nvPr>
        </p:nvSpPr>
        <p:spPr>
          <a:xfrm>
            <a:off x="319866" y="1866556"/>
            <a:ext cx="2674620"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Retângulo 43">
            <a:extLst>
              <a:ext uri="{FF2B5EF4-FFF2-40B4-BE49-F238E27FC236}">
                <a16:creationId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9"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0" name="Rectangle 27">
            <a:hlinkClick r:id="rId2"/>
            <a:extLst>
              <a:ext uri="{FF2B5EF4-FFF2-40B4-BE49-F238E27FC236}">
                <a16:creationId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21" name="Retângulo 43">
            <a:extLst>
              <a:ext uri="{FF2B5EF4-FFF2-40B4-BE49-F238E27FC236}">
                <a16:creationId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23"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24" name="Text Placeholder 7">
            <a:extLst>
              <a:ext uri="{FF2B5EF4-FFF2-40B4-BE49-F238E27FC236}">
                <a16:creationId xmlns:a16="http://schemas.microsoft.com/office/drawing/2014/main" id="{9228FC83-C11D-47F2-8BDE-B10D125E5E87}"/>
              </a:ext>
            </a:extLst>
          </p:cNvPr>
          <p:cNvSpPr>
            <a:spLocks noGrp="1"/>
          </p:cNvSpPr>
          <p:nvPr>
            <p:ph type="body" sz="quarter" idx="33" hasCustomPrompt="1"/>
          </p:nvPr>
        </p:nvSpPr>
        <p:spPr>
          <a:xfrm>
            <a:off x="3241628" y="1866556"/>
            <a:ext cx="2674620"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5" name="Text Placeholder 7">
            <a:extLst>
              <a:ext uri="{FF2B5EF4-FFF2-40B4-BE49-F238E27FC236}">
                <a16:creationId xmlns:a16="http://schemas.microsoft.com/office/drawing/2014/main" id="{9228FC83-C11D-47F2-8BDE-B10D125E5E87}"/>
              </a:ext>
            </a:extLst>
          </p:cNvPr>
          <p:cNvSpPr>
            <a:spLocks noGrp="1"/>
          </p:cNvSpPr>
          <p:nvPr>
            <p:ph type="body" sz="quarter" idx="34" hasCustomPrompt="1"/>
          </p:nvPr>
        </p:nvSpPr>
        <p:spPr>
          <a:xfrm>
            <a:off x="6163390" y="1866556"/>
            <a:ext cx="2674620"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6"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319866" y="4674188"/>
            <a:ext cx="8518144" cy="1799211"/>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85946324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3 Topics with icons">
    <p:bg>
      <p:bgPr>
        <a:solidFill>
          <a:schemeClr val="bg1"/>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0"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1494570" y="1556793"/>
            <a:ext cx="7343440" cy="1368152"/>
          </a:xfrm>
          <a:prstGeom prst="rect">
            <a:avLst/>
          </a:prstGeom>
        </p:spPr>
        <p:txBody>
          <a:bodyPr anchor="ct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1" name="Text Placeholder 7">
            <a:extLst>
              <a:ext uri="{FF2B5EF4-FFF2-40B4-BE49-F238E27FC236}">
                <a16:creationId xmlns:a16="http://schemas.microsoft.com/office/drawing/2014/main" id="{9228FC83-C11D-47F2-8BDE-B10D125E5E87}"/>
              </a:ext>
            </a:extLst>
          </p:cNvPr>
          <p:cNvSpPr>
            <a:spLocks noGrp="1"/>
          </p:cNvSpPr>
          <p:nvPr>
            <p:ph type="body" sz="quarter" idx="36" hasCustomPrompt="1"/>
          </p:nvPr>
        </p:nvSpPr>
        <p:spPr>
          <a:xfrm>
            <a:off x="1494570" y="3320915"/>
            <a:ext cx="7343440" cy="1368152"/>
          </a:xfrm>
          <a:prstGeom prst="rect">
            <a:avLst/>
          </a:prstGeom>
        </p:spPr>
        <p:txBody>
          <a:bodyPr anchor="ct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2" name="Text Placeholder 7">
            <a:extLst>
              <a:ext uri="{FF2B5EF4-FFF2-40B4-BE49-F238E27FC236}">
                <a16:creationId xmlns:a16="http://schemas.microsoft.com/office/drawing/2014/main" id="{9228FC83-C11D-47F2-8BDE-B10D125E5E87}"/>
              </a:ext>
            </a:extLst>
          </p:cNvPr>
          <p:cNvSpPr>
            <a:spLocks noGrp="1"/>
          </p:cNvSpPr>
          <p:nvPr>
            <p:ph type="body" sz="quarter" idx="37" hasCustomPrompt="1"/>
          </p:nvPr>
        </p:nvSpPr>
        <p:spPr>
          <a:xfrm>
            <a:off x="1494570" y="5085036"/>
            <a:ext cx="7343440" cy="1368152"/>
          </a:xfrm>
          <a:prstGeom prst="rect">
            <a:avLst/>
          </a:prstGeom>
        </p:spPr>
        <p:txBody>
          <a:bodyPr anchor="ct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3" name="Retângulo 43">
            <a:extLst>
              <a:ext uri="{FF2B5EF4-FFF2-40B4-BE49-F238E27FC236}">
                <a16:creationId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grpSp>
        <p:nvGrpSpPr>
          <p:cNvPr id="17" name="Group 4">
            <a:extLst>
              <a:ext uri="{FF2B5EF4-FFF2-40B4-BE49-F238E27FC236}">
                <a16:creationId xmlns:a16="http://schemas.microsoft.com/office/drawing/2014/main" id="{F55AA728-28C9-4E2C-9F9C-ED1CE98A5CDA}"/>
              </a:ext>
            </a:extLst>
          </p:cNvPr>
          <p:cNvGrpSpPr>
            <a:grpSpLocks noChangeAspect="1"/>
          </p:cNvGrpSpPr>
          <p:nvPr userDrawn="1"/>
        </p:nvGrpSpPr>
        <p:grpSpPr bwMode="auto">
          <a:xfrm>
            <a:off x="282547" y="3487371"/>
            <a:ext cx="964466" cy="1201696"/>
            <a:chOff x="-163" y="-158"/>
            <a:chExt cx="2854" cy="2667"/>
          </a:xfrm>
        </p:grpSpPr>
        <p:sp>
          <p:nvSpPr>
            <p:cNvPr id="18" name="Freeform 5">
              <a:extLst>
                <a:ext uri="{FF2B5EF4-FFF2-40B4-BE49-F238E27FC236}">
                  <a16:creationId xmlns:a16="http://schemas.microsoft.com/office/drawing/2014/main" id="{C00D10BF-495F-4321-9BCA-1A6DC376E34A}"/>
                </a:ext>
              </a:extLst>
            </p:cNvPr>
            <p:cNvSpPr>
              <a:spLocks/>
            </p:cNvSpPr>
            <p:nvPr/>
          </p:nvSpPr>
          <p:spPr bwMode="auto">
            <a:xfrm>
              <a:off x="-163" y="-158"/>
              <a:ext cx="2854" cy="2667"/>
            </a:xfrm>
            <a:custGeom>
              <a:avLst/>
              <a:gdLst>
                <a:gd name="T0" fmla="*/ 153 w 1067"/>
                <a:gd name="T1" fmla="*/ 780 h 997"/>
                <a:gd name="T2" fmla="*/ 256 w 1067"/>
                <a:gd name="T3" fmla="*/ 149 h 997"/>
                <a:gd name="T4" fmla="*/ 914 w 1067"/>
                <a:gd name="T5" fmla="*/ 241 h 997"/>
                <a:gd name="T6" fmla="*/ 794 w 1067"/>
                <a:gd name="T7" fmla="*/ 848 h 997"/>
                <a:gd name="T8" fmla="*/ 153 w 1067"/>
                <a:gd name="T9" fmla="*/ 780 h 997"/>
              </a:gdLst>
              <a:ahLst/>
              <a:cxnLst>
                <a:cxn ang="0">
                  <a:pos x="T0" y="T1"/>
                </a:cxn>
                <a:cxn ang="0">
                  <a:pos x="T2" y="T3"/>
                </a:cxn>
                <a:cxn ang="0">
                  <a:pos x="T4" y="T5"/>
                </a:cxn>
                <a:cxn ang="0">
                  <a:pos x="T6" y="T7"/>
                </a:cxn>
                <a:cxn ang="0">
                  <a:pos x="T8" y="T9"/>
                </a:cxn>
              </a:cxnLst>
              <a:rect l="0" t="0" r="r" b="b"/>
              <a:pathLst>
                <a:path w="1067" h="997">
                  <a:moveTo>
                    <a:pt x="153" y="780"/>
                  </a:moveTo>
                  <a:cubicBezTo>
                    <a:pt x="0" y="580"/>
                    <a:pt x="46" y="297"/>
                    <a:pt x="256" y="149"/>
                  </a:cubicBezTo>
                  <a:cubicBezTo>
                    <a:pt x="466" y="0"/>
                    <a:pt x="760" y="42"/>
                    <a:pt x="914" y="241"/>
                  </a:cubicBezTo>
                  <a:cubicBezTo>
                    <a:pt x="1067" y="441"/>
                    <a:pt x="1004" y="700"/>
                    <a:pt x="794" y="848"/>
                  </a:cubicBezTo>
                  <a:cubicBezTo>
                    <a:pt x="584" y="997"/>
                    <a:pt x="307" y="979"/>
                    <a:pt x="153" y="780"/>
                  </a:cubicBezTo>
                </a:path>
              </a:pathLst>
            </a:custGeom>
            <a:solidFill>
              <a:srgbClr val="8708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19" name="Freeform 6">
              <a:extLst>
                <a:ext uri="{FF2B5EF4-FFF2-40B4-BE49-F238E27FC236}">
                  <a16:creationId xmlns:a16="http://schemas.microsoft.com/office/drawing/2014/main" id="{FC345721-3D86-455D-A3E5-6A031E9161FE}"/>
                </a:ext>
              </a:extLst>
            </p:cNvPr>
            <p:cNvSpPr>
              <a:spLocks/>
            </p:cNvSpPr>
            <p:nvPr/>
          </p:nvSpPr>
          <p:spPr bwMode="auto">
            <a:xfrm>
              <a:off x="677" y="535"/>
              <a:ext cx="465" cy="500"/>
            </a:xfrm>
            <a:custGeom>
              <a:avLst/>
              <a:gdLst>
                <a:gd name="T0" fmla="*/ 71 w 174"/>
                <a:gd name="T1" fmla="*/ 178 h 187"/>
                <a:gd name="T2" fmla="*/ 8 w 174"/>
                <a:gd name="T3" fmla="*/ 78 h 187"/>
                <a:gd name="T4" fmla="*/ 98 w 174"/>
                <a:gd name="T5" fmla="*/ 9 h 187"/>
                <a:gd name="T6" fmla="*/ 167 w 174"/>
                <a:gd name="T7" fmla="*/ 110 h 187"/>
                <a:gd name="T8" fmla="*/ 71 w 174"/>
                <a:gd name="T9" fmla="*/ 178 h 187"/>
              </a:gdLst>
              <a:ahLst/>
              <a:cxnLst>
                <a:cxn ang="0">
                  <a:pos x="T0" y="T1"/>
                </a:cxn>
                <a:cxn ang="0">
                  <a:pos x="T2" y="T3"/>
                </a:cxn>
                <a:cxn ang="0">
                  <a:pos x="T4" y="T5"/>
                </a:cxn>
                <a:cxn ang="0">
                  <a:pos x="T6" y="T7"/>
                </a:cxn>
                <a:cxn ang="0">
                  <a:pos x="T8" y="T9"/>
                </a:cxn>
              </a:cxnLst>
              <a:rect l="0" t="0" r="r" b="b"/>
              <a:pathLst>
                <a:path w="174" h="187">
                  <a:moveTo>
                    <a:pt x="71" y="178"/>
                  </a:moveTo>
                  <a:cubicBezTo>
                    <a:pt x="26" y="169"/>
                    <a:pt x="0" y="125"/>
                    <a:pt x="8" y="78"/>
                  </a:cubicBezTo>
                  <a:cubicBezTo>
                    <a:pt x="15" y="31"/>
                    <a:pt x="53" y="0"/>
                    <a:pt x="98" y="9"/>
                  </a:cubicBezTo>
                  <a:cubicBezTo>
                    <a:pt x="144" y="18"/>
                    <a:pt x="174" y="63"/>
                    <a:pt x="167" y="110"/>
                  </a:cubicBezTo>
                  <a:cubicBezTo>
                    <a:pt x="159" y="157"/>
                    <a:pt x="116" y="187"/>
                    <a:pt x="71" y="178"/>
                  </a:cubicBezTo>
                </a:path>
              </a:pathLst>
            </a:custGeom>
            <a:solidFill>
              <a:srgbClr val="FF304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20" name="Freeform 7">
              <a:extLst>
                <a:ext uri="{FF2B5EF4-FFF2-40B4-BE49-F238E27FC236}">
                  <a16:creationId xmlns:a16="http://schemas.microsoft.com/office/drawing/2014/main" id="{88996DE1-792D-4B62-9A86-687AFAF8E76E}"/>
                </a:ext>
              </a:extLst>
            </p:cNvPr>
            <p:cNvSpPr>
              <a:spLocks/>
            </p:cNvSpPr>
            <p:nvPr/>
          </p:nvSpPr>
          <p:spPr bwMode="auto">
            <a:xfrm>
              <a:off x="500" y="1075"/>
              <a:ext cx="821" cy="543"/>
            </a:xfrm>
            <a:custGeom>
              <a:avLst/>
              <a:gdLst>
                <a:gd name="T0" fmla="*/ 49 w 307"/>
                <a:gd name="T1" fmla="*/ 182 h 203"/>
                <a:gd name="T2" fmla="*/ 8 w 307"/>
                <a:gd name="T3" fmla="*/ 118 h 203"/>
                <a:gd name="T4" fmla="*/ 192 w 307"/>
                <a:gd name="T5" fmla="*/ 23 h 203"/>
                <a:gd name="T6" fmla="*/ 303 w 307"/>
                <a:gd name="T7" fmla="*/ 135 h 203"/>
                <a:gd name="T8" fmla="*/ 307 w 307"/>
                <a:gd name="T9" fmla="*/ 172 h 203"/>
                <a:gd name="T10" fmla="*/ 49 w 307"/>
                <a:gd name="T11" fmla="*/ 182 h 203"/>
              </a:gdLst>
              <a:ahLst/>
              <a:cxnLst>
                <a:cxn ang="0">
                  <a:pos x="T0" y="T1"/>
                </a:cxn>
                <a:cxn ang="0">
                  <a:pos x="T2" y="T3"/>
                </a:cxn>
                <a:cxn ang="0">
                  <a:pos x="T4" y="T5"/>
                </a:cxn>
                <a:cxn ang="0">
                  <a:pos x="T6" y="T7"/>
                </a:cxn>
                <a:cxn ang="0">
                  <a:pos x="T8" y="T9"/>
                </a:cxn>
                <a:cxn ang="0">
                  <a:pos x="T10" y="T11"/>
                </a:cxn>
              </a:cxnLst>
              <a:rect l="0" t="0" r="r" b="b"/>
              <a:pathLst>
                <a:path w="307" h="203">
                  <a:moveTo>
                    <a:pt x="49" y="182"/>
                  </a:moveTo>
                  <a:cubicBezTo>
                    <a:pt x="19" y="177"/>
                    <a:pt x="0" y="148"/>
                    <a:pt x="8" y="118"/>
                  </a:cubicBezTo>
                  <a:cubicBezTo>
                    <a:pt x="24" y="58"/>
                    <a:pt x="85" y="0"/>
                    <a:pt x="192" y="23"/>
                  </a:cubicBezTo>
                  <a:cubicBezTo>
                    <a:pt x="246" y="35"/>
                    <a:pt x="291" y="79"/>
                    <a:pt x="303" y="135"/>
                  </a:cubicBezTo>
                  <a:cubicBezTo>
                    <a:pt x="306" y="148"/>
                    <a:pt x="307" y="160"/>
                    <a:pt x="307" y="172"/>
                  </a:cubicBezTo>
                  <a:cubicBezTo>
                    <a:pt x="236" y="169"/>
                    <a:pt x="168" y="203"/>
                    <a:pt x="49" y="182"/>
                  </a:cubicBezTo>
                </a:path>
              </a:pathLst>
            </a:custGeom>
            <a:solidFill>
              <a:srgbClr val="FF304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21" name="Freeform 8">
              <a:extLst>
                <a:ext uri="{FF2B5EF4-FFF2-40B4-BE49-F238E27FC236}">
                  <a16:creationId xmlns:a16="http://schemas.microsoft.com/office/drawing/2014/main" id="{99A3E024-557A-4737-A486-DB81CBFED8D8}"/>
                </a:ext>
              </a:extLst>
            </p:cNvPr>
            <p:cNvSpPr>
              <a:spLocks/>
            </p:cNvSpPr>
            <p:nvPr/>
          </p:nvSpPr>
          <p:spPr bwMode="auto">
            <a:xfrm>
              <a:off x="1249" y="575"/>
              <a:ext cx="527" cy="570"/>
            </a:xfrm>
            <a:custGeom>
              <a:avLst/>
              <a:gdLst>
                <a:gd name="T0" fmla="*/ 105 w 197"/>
                <a:gd name="T1" fmla="*/ 209 h 213"/>
                <a:gd name="T2" fmla="*/ 196 w 197"/>
                <a:gd name="T3" fmla="*/ 100 h 213"/>
                <a:gd name="T4" fmla="*/ 99 w 197"/>
                <a:gd name="T5" fmla="*/ 4 h 213"/>
                <a:gd name="T6" fmla="*/ 2 w 197"/>
                <a:gd name="T7" fmla="*/ 113 h 213"/>
                <a:gd name="T8" fmla="*/ 105 w 197"/>
                <a:gd name="T9" fmla="*/ 209 h 213"/>
              </a:gdLst>
              <a:ahLst/>
              <a:cxnLst>
                <a:cxn ang="0">
                  <a:pos x="T0" y="T1"/>
                </a:cxn>
                <a:cxn ang="0">
                  <a:pos x="T2" y="T3"/>
                </a:cxn>
                <a:cxn ang="0">
                  <a:pos x="T4" y="T5"/>
                </a:cxn>
                <a:cxn ang="0">
                  <a:pos x="T6" y="T7"/>
                </a:cxn>
                <a:cxn ang="0">
                  <a:pos x="T8" y="T9"/>
                </a:cxn>
              </a:cxnLst>
              <a:rect l="0" t="0" r="r" b="b"/>
              <a:pathLst>
                <a:path w="197" h="213">
                  <a:moveTo>
                    <a:pt x="105" y="209"/>
                  </a:moveTo>
                  <a:cubicBezTo>
                    <a:pt x="160" y="205"/>
                    <a:pt x="197" y="156"/>
                    <a:pt x="196" y="100"/>
                  </a:cubicBezTo>
                  <a:cubicBezTo>
                    <a:pt x="194" y="43"/>
                    <a:pt x="154" y="0"/>
                    <a:pt x="99" y="4"/>
                  </a:cubicBezTo>
                  <a:cubicBezTo>
                    <a:pt x="44" y="8"/>
                    <a:pt x="0" y="57"/>
                    <a:pt x="2" y="113"/>
                  </a:cubicBezTo>
                  <a:cubicBezTo>
                    <a:pt x="3" y="170"/>
                    <a:pt x="50" y="213"/>
                    <a:pt x="105" y="209"/>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22" name="Freeform 9">
              <a:extLst>
                <a:ext uri="{FF2B5EF4-FFF2-40B4-BE49-F238E27FC236}">
                  <a16:creationId xmlns:a16="http://schemas.microsoft.com/office/drawing/2014/main" id="{B91EABC1-BAA9-4368-93ED-01B2A8854188}"/>
                </a:ext>
              </a:extLst>
            </p:cNvPr>
            <p:cNvSpPr>
              <a:spLocks/>
            </p:cNvSpPr>
            <p:nvPr/>
          </p:nvSpPr>
          <p:spPr bwMode="auto">
            <a:xfrm>
              <a:off x="1017" y="1209"/>
              <a:ext cx="986" cy="647"/>
            </a:xfrm>
            <a:custGeom>
              <a:avLst/>
              <a:gdLst>
                <a:gd name="T0" fmla="*/ 1 w 369"/>
                <a:gd name="T1" fmla="*/ 207 h 242"/>
                <a:gd name="T2" fmla="*/ 5 w 369"/>
                <a:gd name="T3" fmla="*/ 162 h 242"/>
                <a:gd name="T4" fmla="*/ 137 w 369"/>
                <a:gd name="T5" fmla="*/ 28 h 242"/>
                <a:gd name="T6" fmla="*/ 356 w 369"/>
                <a:gd name="T7" fmla="*/ 131 h 242"/>
                <a:gd name="T8" fmla="*/ 304 w 369"/>
                <a:gd name="T9" fmla="*/ 218 h 242"/>
                <a:gd name="T10" fmla="*/ 1 w 369"/>
                <a:gd name="T11" fmla="*/ 207 h 242"/>
              </a:gdLst>
              <a:ahLst/>
              <a:cxnLst>
                <a:cxn ang="0">
                  <a:pos x="T0" y="T1"/>
                </a:cxn>
                <a:cxn ang="0">
                  <a:pos x="T2" y="T3"/>
                </a:cxn>
                <a:cxn ang="0">
                  <a:pos x="T4" y="T5"/>
                </a:cxn>
                <a:cxn ang="0">
                  <a:pos x="T6" y="T7"/>
                </a:cxn>
                <a:cxn ang="0">
                  <a:pos x="T8" y="T9"/>
                </a:cxn>
                <a:cxn ang="0">
                  <a:pos x="T10" y="T11"/>
                </a:cxn>
              </a:cxnLst>
              <a:rect l="0" t="0" r="r" b="b"/>
              <a:pathLst>
                <a:path w="369" h="242">
                  <a:moveTo>
                    <a:pt x="1" y="207"/>
                  </a:moveTo>
                  <a:cubicBezTo>
                    <a:pt x="0" y="193"/>
                    <a:pt x="2" y="178"/>
                    <a:pt x="5" y="162"/>
                  </a:cubicBezTo>
                  <a:cubicBezTo>
                    <a:pt x="20" y="95"/>
                    <a:pt x="72" y="42"/>
                    <a:pt x="137" y="28"/>
                  </a:cubicBezTo>
                  <a:cubicBezTo>
                    <a:pt x="260" y="0"/>
                    <a:pt x="333" y="62"/>
                    <a:pt x="356" y="131"/>
                  </a:cubicBezTo>
                  <a:cubicBezTo>
                    <a:pt x="369" y="170"/>
                    <a:pt x="344" y="212"/>
                    <a:pt x="304" y="218"/>
                  </a:cubicBezTo>
                  <a:cubicBezTo>
                    <a:pt x="165" y="242"/>
                    <a:pt x="85" y="203"/>
                    <a:pt x="1" y="207"/>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grpSp>
      <p:grpSp>
        <p:nvGrpSpPr>
          <p:cNvPr id="23" name="Group 30">
            <a:extLst>
              <a:ext uri="{FF2B5EF4-FFF2-40B4-BE49-F238E27FC236}">
                <a16:creationId xmlns:a16="http://schemas.microsoft.com/office/drawing/2014/main" id="{A10900A1-B639-4F4D-B2A8-3302F49771BD}"/>
              </a:ext>
            </a:extLst>
          </p:cNvPr>
          <p:cNvGrpSpPr>
            <a:grpSpLocks noChangeAspect="1"/>
          </p:cNvGrpSpPr>
          <p:nvPr userDrawn="1"/>
        </p:nvGrpSpPr>
        <p:grpSpPr bwMode="auto">
          <a:xfrm>
            <a:off x="282547" y="1642923"/>
            <a:ext cx="959438" cy="1195892"/>
            <a:chOff x="-223" y="-210"/>
            <a:chExt cx="3852" cy="3601"/>
          </a:xfrm>
        </p:grpSpPr>
        <p:sp>
          <p:nvSpPr>
            <p:cNvPr id="24" name="Freeform 31">
              <a:extLst>
                <a:ext uri="{FF2B5EF4-FFF2-40B4-BE49-F238E27FC236}">
                  <a16:creationId xmlns:a16="http://schemas.microsoft.com/office/drawing/2014/main" id="{63E2A064-7520-4F5E-83E0-1D9A7E442B39}"/>
                </a:ext>
              </a:extLst>
            </p:cNvPr>
            <p:cNvSpPr>
              <a:spLocks/>
            </p:cNvSpPr>
            <p:nvPr/>
          </p:nvSpPr>
          <p:spPr bwMode="auto">
            <a:xfrm>
              <a:off x="-223" y="-210"/>
              <a:ext cx="3852" cy="3601"/>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25" name="Freeform 32">
              <a:extLst>
                <a:ext uri="{FF2B5EF4-FFF2-40B4-BE49-F238E27FC236}">
                  <a16:creationId xmlns:a16="http://schemas.microsoft.com/office/drawing/2014/main" id="{E00548ED-7E30-4648-88C9-25FEB9790230}"/>
                </a:ext>
              </a:extLst>
            </p:cNvPr>
            <p:cNvSpPr>
              <a:spLocks/>
            </p:cNvSpPr>
            <p:nvPr/>
          </p:nvSpPr>
          <p:spPr bwMode="auto">
            <a:xfrm>
              <a:off x="1284" y="672"/>
              <a:ext cx="870" cy="1045"/>
            </a:xfrm>
            <a:custGeom>
              <a:avLst/>
              <a:gdLst>
                <a:gd name="T0" fmla="*/ 71 w 326"/>
                <a:gd name="T1" fmla="*/ 391 h 391"/>
                <a:gd name="T2" fmla="*/ 1 w 326"/>
                <a:gd name="T3" fmla="*/ 390 h 391"/>
                <a:gd name="T4" fmla="*/ 0 w 326"/>
                <a:gd name="T5" fmla="*/ 172 h 391"/>
                <a:gd name="T6" fmla="*/ 95 w 326"/>
                <a:gd name="T7" fmla="*/ 13 h 391"/>
                <a:gd name="T8" fmla="*/ 223 w 326"/>
                <a:gd name="T9" fmla="*/ 8 h 391"/>
                <a:gd name="T10" fmla="*/ 326 w 326"/>
                <a:gd name="T11" fmla="*/ 164 h 391"/>
                <a:gd name="T12" fmla="*/ 326 w 326"/>
                <a:gd name="T13" fmla="*/ 385 h 391"/>
                <a:gd name="T14" fmla="*/ 263 w 326"/>
                <a:gd name="T15" fmla="*/ 385 h 391"/>
                <a:gd name="T16" fmla="*/ 263 w 326"/>
                <a:gd name="T17" fmla="*/ 164 h 391"/>
                <a:gd name="T18" fmla="*/ 210 w 326"/>
                <a:gd name="T19" fmla="*/ 78 h 391"/>
                <a:gd name="T20" fmla="*/ 117 w 326"/>
                <a:gd name="T21" fmla="*/ 80 h 391"/>
                <a:gd name="T22" fmla="*/ 71 w 326"/>
                <a:gd name="T23" fmla="*/ 172 h 391"/>
                <a:gd name="T24" fmla="*/ 71 w 326"/>
                <a:gd name="T25" fmla="*/ 391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6" h="391">
                  <a:moveTo>
                    <a:pt x="71" y="391"/>
                  </a:moveTo>
                  <a:cubicBezTo>
                    <a:pt x="1" y="390"/>
                    <a:pt x="1" y="390"/>
                    <a:pt x="1" y="390"/>
                  </a:cubicBezTo>
                  <a:cubicBezTo>
                    <a:pt x="2" y="324"/>
                    <a:pt x="0" y="174"/>
                    <a:pt x="0" y="172"/>
                  </a:cubicBezTo>
                  <a:cubicBezTo>
                    <a:pt x="0" y="140"/>
                    <a:pt x="0" y="43"/>
                    <a:pt x="95" y="13"/>
                  </a:cubicBezTo>
                  <a:cubicBezTo>
                    <a:pt x="132" y="1"/>
                    <a:pt x="176" y="0"/>
                    <a:pt x="223" y="8"/>
                  </a:cubicBezTo>
                  <a:cubicBezTo>
                    <a:pt x="289" y="20"/>
                    <a:pt x="326" y="77"/>
                    <a:pt x="326" y="164"/>
                  </a:cubicBezTo>
                  <a:cubicBezTo>
                    <a:pt x="326" y="385"/>
                    <a:pt x="326" y="385"/>
                    <a:pt x="326" y="385"/>
                  </a:cubicBezTo>
                  <a:cubicBezTo>
                    <a:pt x="263" y="385"/>
                    <a:pt x="263" y="385"/>
                    <a:pt x="263" y="385"/>
                  </a:cubicBezTo>
                  <a:cubicBezTo>
                    <a:pt x="263" y="164"/>
                    <a:pt x="263" y="164"/>
                    <a:pt x="263" y="164"/>
                  </a:cubicBezTo>
                  <a:cubicBezTo>
                    <a:pt x="263" y="112"/>
                    <a:pt x="240" y="86"/>
                    <a:pt x="210" y="78"/>
                  </a:cubicBezTo>
                  <a:cubicBezTo>
                    <a:pt x="176" y="69"/>
                    <a:pt x="142" y="73"/>
                    <a:pt x="117" y="80"/>
                  </a:cubicBezTo>
                  <a:cubicBezTo>
                    <a:pt x="89" y="89"/>
                    <a:pt x="71" y="108"/>
                    <a:pt x="71" y="172"/>
                  </a:cubicBezTo>
                  <a:cubicBezTo>
                    <a:pt x="71" y="178"/>
                    <a:pt x="73" y="325"/>
                    <a:pt x="71" y="391"/>
                  </a:cubicBezTo>
                </a:path>
              </a:pathLst>
            </a:custGeom>
            <a:solidFill>
              <a:srgbClr val="12ABD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26" name="Freeform 33">
              <a:extLst>
                <a:ext uri="{FF2B5EF4-FFF2-40B4-BE49-F238E27FC236}">
                  <a16:creationId xmlns:a16="http://schemas.microsoft.com/office/drawing/2014/main" id="{7DF3B566-6491-43A9-B36C-C70A3959006F}"/>
                </a:ext>
              </a:extLst>
            </p:cNvPr>
            <p:cNvSpPr>
              <a:spLocks/>
            </p:cNvSpPr>
            <p:nvPr/>
          </p:nvSpPr>
          <p:spPr bwMode="auto">
            <a:xfrm>
              <a:off x="992" y="1429"/>
              <a:ext cx="1408" cy="927"/>
            </a:xfrm>
            <a:custGeom>
              <a:avLst/>
              <a:gdLst>
                <a:gd name="T0" fmla="*/ 98 w 527"/>
                <a:gd name="T1" fmla="*/ 344 h 347"/>
                <a:gd name="T2" fmla="*/ 433 w 527"/>
                <a:gd name="T3" fmla="*/ 344 h 347"/>
                <a:gd name="T4" fmla="*/ 524 w 527"/>
                <a:gd name="T5" fmla="*/ 231 h 347"/>
                <a:gd name="T6" fmla="*/ 524 w 527"/>
                <a:gd name="T7" fmla="*/ 12 h 347"/>
                <a:gd name="T8" fmla="*/ 97 w 527"/>
                <a:gd name="T9" fmla="*/ 7 h 347"/>
                <a:gd name="T10" fmla="*/ 0 w 527"/>
                <a:gd name="T11" fmla="*/ 121 h 347"/>
                <a:gd name="T12" fmla="*/ 1 w 527"/>
                <a:gd name="T13" fmla="*/ 258 h 347"/>
                <a:gd name="T14" fmla="*/ 98 w 527"/>
                <a:gd name="T15" fmla="*/ 344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7" h="347">
                  <a:moveTo>
                    <a:pt x="98" y="344"/>
                  </a:moveTo>
                  <a:cubicBezTo>
                    <a:pt x="154" y="347"/>
                    <a:pt x="392" y="347"/>
                    <a:pt x="433" y="344"/>
                  </a:cubicBezTo>
                  <a:cubicBezTo>
                    <a:pt x="507" y="337"/>
                    <a:pt x="527" y="325"/>
                    <a:pt x="524" y="231"/>
                  </a:cubicBezTo>
                  <a:cubicBezTo>
                    <a:pt x="524" y="231"/>
                    <a:pt x="524" y="98"/>
                    <a:pt x="524" y="12"/>
                  </a:cubicBezTo>
                  <a:cubicBezTo>
                    <a:pt x="399" y="5"/>
                    <a:pt x="172" y="0"/>
                    <a:pt x="97" y="7"/>
                  </a:cubicBezTo>
                  <a:cubicBezTo>
                    <a:pt x="29" y="13"/>
                    <a:pt x="0" y="31"/>
                    <a:pt x="0" y="121"/>
                  </a:cubicBezTo>
                  <a:cubicBezTo>
                    <a:pt x="1" y="258"/>
                    <a:pt x="1" y="258"/>
                    <a:pt x="1" y="258"/>
                  </a:cubicBezTo>
                  <a:cubicBezTo>
                    <a:pt x="1" y="326"/>
                    <a:pt x="23" y="341"/>
                    <a:pt x="98" y="344"/>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30" name="Freeform 34">
              <a:extLst>
                <a:ext uri="{FF2B5EF4-FFF2-40B4-BE49-F238E27FC236}">
                  <a16:creationId xmlns:a16="http://schemas.microsoft.com/office/drawing/2014/main" id="{88320A64-FAD9-4C64-9B53-156412CFAE13}"/>
                </a:ext>
              </a:extLst>
            </p:cNvPr>
            <p:cNvSpPr>
              <a:spLocks/>
            </p:cNvSpPr>
            <p:nvPr/>
          </p:nvSpPr>
          <p:spPr bwMode="auto">
            <a:xfrm>
              <a:off x="1599" y="1621"/>
              <a:ext cx="270" cy="292"/>
            </a:xfrm>
            <a:custGeom>
              <a:avLst/>
              <a:gdLst>
                <a:gd name="T0" fmla="*/ 54 w 101"/>
                <a:gd name="T1" fmla="*/ 107 h 109"/>
                <a:gd name="T2" fmla="*/ 101 w 101"/>
                <a:gd name="T3" fmla="*/ 51 h 109"/>
                <a:gd name="T4" fmla="*/ 51 w 101"/>
                <a:gd name="T5" fmla="*/ 2 h 109"/>
                <a:gd name="T6" fmla="*/ 1 w 101"/>
                <a:gd name="T7" fmla="*/ 58 h 109"/>
                <a:gd name="T8" fmla="*/ 54 w 101"/>
                <a:gd name="T9" fmla="*/ 107 h 109"/>
              </a:gdLst>
              <a:ahLst/>
              <a:cxnLst>
                <a:cxn ang="0">
                  <a:pos x="T0" y="T1"/>
                </a:cxn>
                <a:cxn ang="0">
                  <a:pos x="T2" y="T3"/>
                </a:cxn>
                <a:cxn ang="0">
                  <a:pos x="T4" y="T5"/>
                </a:cxn>
                <a:cxn ang="0">
                  <a:pos x="T6" y="T7"/>
                </a:cxn>
                <a:cxn ang="0">
                  <a:pos x="T8" y="T9"/>
                </a:cxn>
              </a:cxnLst>
              <a:rect l="0" t="0" r="r" b="b"/>
              <a:pathLst>
                <a:path w="101" h="109">
                  <a:moveTo>
                    <a:pt x="54" y="107"/>
                  </a:moveTo>
                  <a:cubicBezTo>
                    <a:pt x="82" y="105"/>
                    <a:pt x="101" y="80"/>
                    <a:pt x="101" y="51"/>
                  </a:cubicBezTo>
                  <a:cubicBezTo>
                    <a:pt x="100" y="22"/>
                    <a:pt x="79" y="0"/>
                    <a:pt x="51" y="2"/>
                  </a:cubicBezTo>
                  <a:cubicBezTo>
                    <a:pt x="22" y="3"/>
                    <a:pt x="0" y="29"/>
                    <a:pt x="1" y="58"/>
                  </a:cubicBezTo>
                  <a:cubicBezTo>
                    <a:pt x="2" y="87"/>
                    <a:pt x="25" y="109"/>
                    <a:pt x="54" y="107"/>
                  </a:cubicBezTo>
                </a:path>
              </a:pathLst>
            </a:custGeom>
            <a:solidFill>
              <a:srgbClr val="95E61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31" name="Freeform 35">
              <a:extLst>
                <a:ext uri="{FF2B5EF4-FFF2-40B4-BE49-F238E27FC236}">
                  <a16:creationId xmlns:a16="http://schemas.microsoft.com/office/drawing/2014/main" id="{6F95B647-B7B5-433E-A77A-04C22AF5DCBF}"/>
                </a:ext>
              </a:extLst>
            </p:cNvPr>
            <p:cNvSpPr>
              <a:spLocks/>
            </p:cNvSpPr>
            <p:nvPr/>
          </p:nvSpPr>
          <p:spPr bwMode="auto">
            <a:xfrm>
              <a:off x="1615" y="1878"/>
              <a:ext cx="238" cy="273"/>
            </a:xfrm>
            <a:custGeom>
              <a:avLst/>
              <a:gdLst>
                <a:gd name="T0" fmla="*/ 67 w 238"/>
                <a:gd name="T1" fmla="*/ 0 h 273"/>
                <a:gd name="T2" fmla="*/ 0 w 238"/>
                <a:gd name="T3" fmla="*/ 273 h 273"/>
                <a:gd name="T4" fmla="*/ 238 w 238"/>
                <a:gd name="T5" fmla="*/ 273 h 273"/>
                <a:gd name="T6" fmla="*/ 165 w 238"/>
                <a:gd name="T7" fmla="*/ 0 h 273"/>
                <a:gd name="T8" fmla="*/ 67 w 238"/>
                <a:gd name="T9" fmla="*/ 0 h 273"/>
              </a:gdLst>
              <a:ahLst/>
              <a:cxnLst>
                <a:cxn ang="0">
                  <a:pos x="T0" y="T1"/>
                </a:cxn>
                <a:cxn ang="0">
                  <a:pos x="T2" y="T3"/>
                </a:cxn>
                <a:cxn ang="0">
                  <a:pos x="T4" y="T5"/>
                </a:cxn>
                <a:cxn ang="0">
                  <a:pos x="T6" y="T7"/>
                </a:cxn>
                <a:cxn ang="0">
                  <a:pos x="T8" y="T9"/>
                </a:cxn>
              </a:cxnLst>
              <a:rect l="0" t="0" r="r" b="b"/>
              <a:pathLst>
                <a:path w="238" h="273">
                  <a:moveTo>
                    <a:pt x="67" y="0"/>
                  </a:moveTo>
                  <a:lnTo>
                    <a:pt x="0" y="273"/>
                  </a:lnTo>
                  <a:lnTo>
                    <a:pt x="238" y="273"/>
                  </a:lnTo>
                  <a:lnTo>
                    <a:pt x="165" y="0"/>
                  </a:lnTo>
                  <a:lnTo>
                    <a:pt x="67" y="0"/>
                  </a:lnTo>
                  <a:close/>
                </a:path>
              </a:pathLst>
            </a:custGeom>
            <a:solidFill>
              <a:srgbClr val="95E61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grpSp>
      <p:grpSp>
        <p:nvGrpSpPr>
          <p:cNvPr id="32" name="Group 12">
            <a:extLst>
              <a:ext uri="{FF2B5EF4-FFF2-40B4-BE49-F238E27FC236}">
                <a16:creationId xmlns:a16="http://schemas.microsoft.com/office/drawing/2014/main" id="{B03705AC-ADA5-4143-92DC-8EE15523316C}"/>
              </a:ext>
            </a:extLst>
          </p:cNvPr>
          <p:cNvGrpSpPr>
            <a:grpSpLocks noChangeAspect="1"/>
          </p:cNvGrpSpPr>
          <p:nvPr userDrawn="1"/>
        </p:nvGrpSpPr>
        <p:grpSpPr bwMode="auto">
          <a:xfrm>
            <a:off x="282547" y="5168264"/>
            <a:ext cx="966273" cy="1201696"/>
            <a:chOff x="-60" y="-50"/>
            <a:chExt cx="996" cy="929"/>
          </a:xfrm>
        </p:grpSpPr>
        <p:sp>
          <p:nvSpPr>
            <p:cNvPr id="33" name="Freeform 13">
              <a:extLst>
                <a:ext uri="{FF2B5EF4-FFF2-40B4-BE49-F238E27FC236}">
                  <a16:creationId xmlns:a16="http://schemas.microsoft.com/office/drawing/2014/main" id="{9AE3823F-4D56-4BE9-8E66-6870A028182F}"/>
                </a:ext>
              </a:extLst>
            </p:cNvPr>
            <p:cNvSpPr>
              <a:spLocks/>
            </p:cNvSpPr>
            <p:nvPr/>
          </p:nvSpPr>
          <p:spPr bwMode="auto">
            <a:xfrm>
              <a:off x="-60" y="-50"/>
              <a:ext cx="996" cy="929"/>
            </a:xfrm>
            <a:custGeom>
              <a:avLst/>
              <a:gdLst>
                <a:gd name="T0" fmla="*/ 54 w 370"/>
                <a:gd name="T1" fmla="*/ 269 h 345"/>
                <a:gd name="T2" fmla="*/ 89 w 370"/>
                <a:gd name="T3" fmla="*/ 51 h 345"/>
                <a:gd name="T4" fmla="*/ 317 w 370"/>
                <a:gd name="T5" fmla="*/ 83 h 345"/>
                <a:gd name="T6" fmla="*/ 275 w 370"/>
                <a:gd name="T7" fmla="*/ 293 h 345"/>
                <a:gd name="T8" fmla="*/ 54 w 370"/>
                <a:gd name="T9" fmla="*/ 269 h 345"/>
              </a:gdLst>
              <a:ahLst/>
              <a:cxnLst>
                <a:cxn ang="0">
                  <a:pos x="T0" y="T1"/>
                </a:cxn>
                <a:cxn ang="0">
                  <a:pos x="T2" y="T3"/>
                </a:cxn>
                <a:cxn ang="0">
                  <a:pos x="T4" y="T5"/>
                </a:cxn>
                <a:cxn ang="0">
                  <a:pos x="T6" y="T7"/>
                </a:cxn>
                <a:cxn ang="0">
                  <a:pos x="T8" y="T9"/>
                </a:cxn>
              </a:cxnLst>
              <a:rect l="0" t="0" r="r" b="b"/>
              <a:pathLst>
                <a:path w="370" h="345">
                  <a:moveTo>
                    <a:pt x="54" y="269"/>
                  </a:moveTo>
                  <a:cubicBezTo>
                    <a:pt x="0" y="200"/>
                    <a:pt x="16" y="103"/>
                    <a:pt x="89" y="51"/>
                  </a:cubicBezTo>
                  <a:cubicBezTo>
                    <a:pt x="162" y="0"/>
                    <a:pt x="264" y="14"/>
                    <a:pt x="317" y="83"/>
                  </a:cubicBezTo>
                  <a:cubicBezTo>
                    <a:pt x="370" y="152"/>
                    <a:pt x="348" y="242"/>
                    <a:pt x="275" y="293"/>
                  </a:cubicBezTo>
                  <a:cubicBezTo>
                    <a:pt x="203" y="345"/>
                    <a:pt x="107" y="339"/>
                    <a:pt x="54" y="269"/>
                  </a:cubicBezTo>
                </a:path>
              </a:pathLst>
            </a:custGeom>
            <a:solidFill>
              <a:srgbClr val="14596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34" name="Freeform 14">
              <a:extLst>
                <a:ext uri="{FF2B5EF4-FFF2-40B4-BE49-F238E27FC236}">
                  <a16:creationId xmlns:a16="http://schemas.microsoft.com/office/drawing/2014/main" id="{DAD44F77-C4A1-47A4-B417-D607A66BF50D}"/>
                </a:ext>
              </a:extLst>
            </p:cNvPr>
            <p:cNvSpPr>
              <a:spLocks/>
            </p:cNvSpPr>
            <p:nvPr/>
          </p:nvSpPr>
          <p:spPr bwMode="auto">
            <a:xfrm>
              <a:off x="287" y="152"/>
              <a:ext cx="296" cy="533"/>
            </a:xfrm>
            <a:custGeom>
              <a:avLst/>
              <a:gdLst>
                <a:gd name="T0" fmla="*/ 78 w 110"/>
                <a:gd name="T1" fmla="*/ 1 h 198"/>
                <a:gd name="T2" fmla="*/ 31 w 110"/>
                <a:gd name="T3" fmla="*/ 2 h 198"/>
                <a:gd name="T4" fmla="*/ 0 w 110"/>
                <a:gd name="T5" fmla="*/ 38 h 198"/>
                <a:gd name="T6" fmla="*/ 0 w 110"/>
                <a:gd name="T7" fmla="*/ 53 h 198"/>
                <a:gd name="T8" fmla="*/ 2 w 110"/>
                <a:gd name="T9" fmla="*/ 193 h 198"/>
                <a:gd name="T10" fmla="*/ 78 w 110"/>
                <a:gd name="T11" fmla="*/ 196 h 198"/>
                <a:gd name="T12" fmla="*/ 110 w 110"/>
                <a:gd name="T13" fmla="*/ 161 h 198"/>
                <a:gd name="T14" fmla="*/ 110 w 110"/>
                <a:gd name="T15" fmla="*/ 29 h 198"/>
                <a:gd name="T16" fmla="*/ 78 w 110"/>
                <a:gd name="T17" fmla="*/ 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98">
                  <a:moveTo>
                    <a:pt x="78" y="1"/>
                  </a:moveTo>
                  <a:cubicBezTo>
                    <a:pt x="60" y="0"/>
                    <a:pt x="44" y="1"/>
                    <a:pt x="31" y="2"/>
                  </a:cubicBezTo>
                  <a:cubicBezTo>
                    <a:pt x="6" y="4"/>
                    <a:pt x="0" y="14"/>
                    <a:pt x="0" y="38"/>
                  </a:cubicBezTo>
                  <a:cubicBezTo>
                    <a:pt x="0" y="53"/>
                    <a:pt x="0" y="53"/>
                    <a:pt x="0" y="53"/>
                  </a:cubicBezTo>
                  <a:cubicBezTo>
                    <a:pt x="1" y="77"/>
                    <a:pt x="4" y="166"/>
                    <a:pt x="2" y="193"/>
                  </a:cubicBezTo>
                  <a:cubicBezTo>
                    <a:pt x="9" y="195"/>
                    <a:pt x="54" y="198"/>
                    <a:pt x="78" y="196"/>
                  </a:cubicBezTo>
                  <a:cubicBezTo>
                    <a:pt x="101" y="194"/>
                    <a:pt x="110" y="190"/>
                    <a:pt x="110" y="161"/>
                  </a:cubicBezTo>
                  <a:cubicBezTo>
                    <a:pt x="110" y="29"/>
                    <a:pt x="110" y="29"/>
                    <a:pt x="110" y="29"/>
                  </a:cubicBezTo>
                  <a:cubicBezTo>
                    <a:pt x="110" y="7"/>
                    <a:pt x="103" y="2"/>
                    <a:pt x="78" y="1"/>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35" name="Freeform 15">
              <a:extLst>
                <a:ext uri="{FF2B5EF4-FFF2-40B4-BE49-F238E27FC236}">
                  <a16:creationId xmlns:a16="http://schemas.microsoft.com/office/drawing/2014/main" id="{1AE40BDF-76B3-472C-A714-97A9C9834ABE}"/>
                </a:ext>
              </a:extLst>
            </p:cNvPr>
            <p:cNvSpPr>
              <a:spLocks/>
            </p:cNvSpPr>
            <p:nvPr/>
          </p:nvSpPr>
          <p:spPr bwMode="auto">
            <a:xfrm>
              <a:off x="312" y="203"/>
              <a:ext cx="247" cy="369"/>
            </a:xfrm>
            <a:custGeom>
              <a:avLst/>
              <a:gdLst>
                <a:gd name="T0" fmla="*/ 90 w 92"/>
                <a:gd name="T1" fmla="*/ 137 h 137"/>
                <a:gd name="T2" fmla="*/ 3 w 92"/>
                <a:gd name="T3" fmla="*/ 135 h 137"/>
                <a:gd name="T4" fmla="*/ 2 w 92"/>
                <a:gd name="T5" fmla="*/ 4 h 137"/>
                <a:gd name="T6" fmla="*/ 91 w 92"/>
                <a:gd name="T7" fmla="*/ 2 h 137"/>
                <a:gd name="T8" fmla="*/ 90 w 92"/>
                <a:gd name="T9" fmla="*/ 137 h 137"/>
              </a:gdLst>
              <a:ahLst/>
              <a:cxnLst>
                <a:cxn ang="0">
                  <a:pos x="T0" y="T1"/>
                </a:cxn>
                <a:cxn ang="0">
                  <a:pos x="T2" y="T3"/>
                </a:cxn>
                <a:cxn ang="0">
                  <a:pos x="T4" y="T5"/>
                </a:cxn>
                <a:cxn ang="0">
                  <a:pos x="T6" y="T7"/>
                </a:cxn>
                <a:cxn ang="0">
                  <a:pos x="T8" y="T9"/>
                </a:cxn>
              </a:cxnLst>
              <a:rect l="0" t="0" r="r" b="b"/>
              <a:pathLst>
                <a:path w="92" h="137">
                  <a:moveTo>
                    <a:pt x="90" y="137"/>
                  </a:moveTo>
                  <a:cubicBezTo>
                    <a:pt x="3" y="135"/>
                    <a:pt x="3" y="135"/>
                    <a:pt x="3" y="135"/>
                  </a:cubicBezTo>
                  <a:cubicBezTo>
                    <a:pt x="3" y="135"/>
                    <a:pt x="0" y="49"/>
                    <a:pt x="2" y="4"/>
                  </a:cubicBezTo>
                  <a:cubicBezTo>
                    <a:pt x="29" y="1"/>
                    <a:pt x="65" y="0"/>
                    <a:pt x="91" y="2"/>
                  </a:cubicBezTo>
                  <a:cubicBezTo>
                    <a:pt x="92" y="64"/>
                    <a:pt x="90" y="137"/>
                    <a:pt x="90" y="137"/>
                  </a:cubicBezTo>
                </a:path>
              </a:pathLst>
            </a:custGeom>
            <a:solidFill>
              <a:srgbClr val="00C2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36" name="Freeform 16">
              <a:extLst>
                <a:ext uri="{FF2B5EF4-FFF2-40B4-BE49-F238E27FC236}">
                  <a16:creationId xmlns:a16="http://schemas.microsoft.com/office/drawing/2014/main" id="{C9E568C6-E9E9-409D-8041-D5C9C44E705F}"/>
                </a:ext>
              </a:extLst>
            </p:cNvPr>
            <p:cNvSpPr>
              <a:spLocks/>
            </p:cNvSpPr>
            <p:nvPr/>
          </p:nvSpPr>
          <p:spPr bwMode="auto">
            <a:xfrm>
              <a:off x="411" y="596"/>
              <a:ext cx="49" cy="54"/>
            </a:xfrm>
            <a:custGeom>
              <a:avLst/>
              <a:gdLst>
                <a:gd name="T0" fmla="*/ 10 w 18"/>
                <a:gd name="T1" fmla="*/ 19 h 20"/>
                <a:gd name="T2" fmla="*/ 18 w 18"/>
                <a:gd name="T3" fmla="*/ 9 h 20"/>
                <a:gd name="T4" fmla="*/ 9 w 18"/>
                <a:gd name="T5" fmla="*/ 0 h 20"/>
                <a:gd name="T6" fmla="*/ 0 w 18"/>
                <a:gd name="T7" fmla="*/ 10 h 20"/>
                <a:gd name="T8" fmla="*/ 10 w 18"/>
                <a:gd name="T9" fmla="*/ 19 h 20"/>
              </a:gdLst>
              <a:ahLst/>
              <a:cxnLst>
                <a:cxn ang="0">
                  <a:pos x="T0" y="T1"/>
                </a:cxn>
                <a:cxn ang="0">
                  <a:pos x="T2" y="T3"/>
                </a:cxn>
                <a:cxn ang="0">
                  <a:pos x="T4" y="T5"/>
                </a:cxn>
                <a:cxn ang="0">
                  <a:pos x="T6" y="T7"/>
                </a:cxn>
                <a:cxn ang="0">
                  <a:pos x="T8" y="T9"/>
                </a:cxn>
              </a:cxnLst>
              <a:rect l="0" t="0" r="r" b="b"/>
              <a:pathLst>
                <a:path w="18" h="20">
                  <a:moveTo>
                    <a:pt x="10" y="19"/>
                  </a:moveTo>
                  <a:cubicBezTo>
                    <a:pt x="15" y="19"/>
                    <a:pt x="18" y="14"/>
                    <a:pt x="18" y="9"/>
                  </a:cubicBezTo>
                  <a:cubicBezTo>
                    <a:pt x="18" y="4"/>
                    <a:pt x="14" y="0"/>
                    <a:pt x="9" y="0"/>
                  </a:cubicBezTo>
                  <a:cubicBezTo>
                    <a:pt x="4" y="1"/>
                    <a:pt x="0" y="5"/>
                    <a:pt x="0" y="10"/>
                  </a:cubicBezTo>
                  <a:cubicBezTo>
                    <a:pt x="0" y="16"/>
                    <a:pt x="4" y="20"/>
                    <a:pt x="10" y="19"/>
                  </a:cubicBezTo>
                </a:path>
              </a:pathLst>
            </a:custGeom>
            <a:solidFill>
              <a:srgbClr val="95E61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grpSp>
    </p:spTree>
    <p:extLst>
      <p:ext uri="{BB962C8B-B14F-4D97-AF65-F5344CB8AC3E}">
        <p14:creationId xmlns:p14="http://schemas.microsoft.com/office/powerpoint/2010/main" val="177302698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4 Pie Charts ">
    <p:bg>
      <p:bgRef idx="1001">
        <a:schemeClr val="bg1"/>
      </p:bgRef>
    </p:bg>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55C88D47-86DF-4336-A768-786DBD0060C8}"/>
              </a:ext>
            </a:extLst>
          </p:cNvPr>
          <p:cNvSpPr/>
          <p:nvPr userDrawn="1"/>
        </p:nvSpPr>
        <p:spPr>
          <a:xfrm>
            <a:off x="0" y="1773238"/>
            <a:ext cx="9144000" cy="3023914"/>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38" name="Chart Placeholder 29">
            <a:extLst>
              <a:ext uri="{FF2B5EF4-FFF2-40B4-BE49-F238E27FC236}">
                <a16:creationId xmlns:a16="http://schemas.microsoft.com/office/drawing/2014/main" id="{6F232C89-BD5F-4CA7-A3AA-F6F1576CFE6E}"/>
              </a:ext>
            </a:extLst>
          </p:cNvPr>
          <p:cNvSpPr>
            <a:spLocks noGrp="1"/>
          </p:cNvSpPr>
          <p:nvPr>
            <p:ph type="chart" sz="quarter" idx="39"/>
          </p:nvPr>
        </p:nvSpPr>
        <p:spPr>
          <a:xfrm>
            <a:off x="4951143" y="2032334"/>
            <a:ext cx="1296144" cy="1617453"/>
          </a:xfrm>
          <a:prstGeom prst="rect">
            <a:avLst/>
          </a:prstGeom>
        </p:spPr>
        <p:txBody>
          <a:bodyPr anchor="ctr"/>
          <a:lstStyle>
            <a:lvl1pPr algn="ctr">
              <a:defRPr/>
            </a:lvl1pPr>
          </a:lstStyle>
          <a:p>
            <a:r>
              <a:rPr lang="en-US"/>
              <a:t>Click icon to add chart</a:t>
            </a:r>
            <a:endParaRPr lang="pt-PT" dirty="0"/>
          </a:p>
        </p:txBody>
      </p:sp>
      <p:sp>
        <p:nvSpPr>
          <p:cNvPr id="33" name="Text Placeholder 7">
            <a:extLst>
              <a:ext uri="{FF2B5EF4-FFF2-40B4-BE49-F238E27FC236}">
                <a16:creationId xmlns:a16="http://schemas.microsoft.com/office/drawing/2014/main" id="{D9223961-F190-4765-ADD3-748B8A88C5A4}"/>
              </a:ext>
            </a:extLst>
          </p:cNvPr>
          <p:cNvSpPr>
            <a:spLocks noGrp="1"/>
          </p:cNvSpPr>
          <p:nvPr>
            <p:ph type="body" sz="quarter" idx="34" hasCustomPrompt="1"/>
          </p:nvPr>
        </p:nvSpPr>
        <p:spPr>
          <a:xfrm>
            <a:off x="683568" y="3717032"/>
            <a:ext cx="1782198" cy="720080"/>
          </a:xfrm>
          <a:prstGeom prst="rect">
            <a:avLst/>
          </a:prstGeom>
        </p:spPr>
        <p:txBody>
          <a:bodyPr>
            <a:noAutofit/>
          </a:bodyPr>
          <a:lstStyle>
            <a:lvl1pPr algn="ctr">
              <a:lnSpc>
                <a:spcPts val="1050"/>
              </a:lnSpc>
              <a:spcBef>
                <a:spcPts val="450"/>
              </a:spcBef>
              <a:defRPr sz="9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text</a:t>
            </a:r>
          </a:p>
        </p:txBody>
      </p:sp>
      <p:sp>
        <p:nvSpPr>
          <p:cNvPr id="30" name="Chart Placeholder 29">
            <a:extLst>
              <a:ext uri="{FF2B5EF4-FFF2-40B4-BE49-F238E27FC236}">
                <a16:creationId xmlns:a16="http://schemas.microsoft.com/office/drawing/2014/main" id="{667CB86F-C1D1-4D9A-BBD9-57EF8C95B524}"/>
              </a:ext>
            </a:extLst>
          </p:cNvPr>
          <p:cNvSpPr>
            <a:spLocks noGrp="1"/>
          </p:cNvSpPr>
          <p:nvPr userDrawn="1">
            <p:ph type="chart" sz="quarter" idx="10"/>
          </p:nvPr>
        </p:nvSpPr>
        <p:spPr>
          <a:xfrm>
            <a:off x="926595" y="2027571"/>
            <a:ext cx="1296144" cy="1617453"/>
          </a:xfrm>
          <a:prstGeom prst="rect">
            <a:avLst/>
          </a:prstGeom>
        </p:spPr>
        <p:txBody>
          <a:bodyPr anchor="ctr"/>
          <a:lstStyle>
            <a:lvl1pPr algn="ctr">
              <a:defRPr/>
            </a:lvl1pPr>
          </a:lstStyle>
          <a:p>
            <a:r>
              <a:rPr lang="en-US"/>
              <a:t>Click icon to add chart</a:t>
            </a:r>
            <a:endParaRPr lang="pt-PT" dirty="0"/>
          </a:p>
        </p:txBody>
      </p:sp>
      <p:sp>
        <p:nvSpPr>
          <p:cNvPr id="32" name="Text Placeholder 31">
            <a:extLst>
              <a:ext uri="{FF2B5EF4-FFF2-40B4-BE49-F238E27FC236}">
                <a16:creationId xmlns:a16="http://schemas.microsoft.com/office/drawing/2014/main" id="{B1204F05-191D-4ACA-AADF-FB43F1F07D83}"/>
              </a:ext>
            </a:extLst>
          </p:cNvPr>
          <p:cNvSpPr>
            <a:spLocks noGrp="1"/>
          </p:cNvSpPr>
          <p:nvPr userDrawn="1">
            <p:ph type="body" sz="quarter" idx="11" hasCustomPrompt="1"/>
          </p:nvPr>
        </p:nvSpPr>
        <p:spPr>
          <a:xfrm>
            <a:off x="1277075" y="2708276"/>
            <a:ext cx="648632" cy="314325"/>
          </a:xfrm>
          <a:prstGeom prst="rect">
            <a:avLst/>
          </a:prstGeom>
        </p:spPr>
        <p:txBody>
          <a:bodyPr anchor="ctr">
            <a:noAutofit/>
          </a:bodyPr>
          <a:lstStyle>
            <a:lvl1pPr algn="ctr">
              <a:defRPr sz="1200" b="1"/>
            </a:lvl1pPr>
          </a:lstStyle>
          <a:p>
            <a:pPr lvl="0"/>
            <a:r>
              <a:rPr lang="pt-PT" dirty="0"/>
              <a:t>XX%</a:t>
            </a:r>
          </a:p>
        </p:txBody>
      </p:sp>
      <p:sp>
        <p:nvSpPr>
          <p:cNvPr id="34" name="Text Placeholder 7">
            <a:extLst>
              <a:ext uri="{FF2B5EF4-FFF2-40B4-BE49-F238E27FC236}">
                <a16:creationId xmlns:a16="http://schemas.microsoft.com/office/drawing/2014/main" id="{3F48228B-C831-497E-A26D-61A81F63E42B}"/>
              </a:ext>
            </a:extLst>
          </p:cNvPr>
          <p:cNvSpPr>
            <a:spLocks noGrp="1"/>
          </p:cNvSpPr>
          <p:nvPr userDrawn="1">
            <p:ph type="body" sz="quarter" idx="35" hasCustomPrompt="1"/>
          </p:nvPr>
        </p:nvSpPr>
        <p:spPr>
          <a:xfrm>
            <a:off x="2695842" y="3717032"/>
            <a:ext cx="1782198" cy="720080"/>
          </a:xfrm>
          <a:prstGeom prst="rect">
            <a:avLst/>
          </a:prstGeom>
        </p:spPr>
        <p:txBody>
          <a:bodyPr>
            <a:noAutofit/>
          </a:bodyPr>
          <a:lstStyle>
            <a:lvl1pPr algn="ctr">
              <a:lnSpc>
                <a:spcPts val="1050"/>
              </a:lnSpc>
              <a:spcBef>
                <a:spcPts val="450"/>
              </a:spcBef>
              <a:defRPr sz="9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text</a:t>
            </a:r>
          </a:p>
        </p:txBody>
      </p:sp>
      <p:sp>
        <p:nvSpPr>
          <p:cNvPr id="35" name="Chart Placeholder 29">
            <a:extLst>
              <a:ext uri="{FF2B5EF4-FFF2-40B4-BE49-F238E27FC236}">
                <a16:creationId xmlns:a16="http://schemas.microsoft.com/office/drawing/2014/main" id="{D061EF55-20AF-4182-B722-C227F72A880B}"/>
              </a:ext>
            </a:extLst>
          </p:cNvPr>
          <p:cNvSpPr>
            <a:spLocks noGrp="1"/>
          </p:cNvSpPr>
          <p:nvPr userDrawn="1">
            <p:ph type="chart" sz="quarter" idx="36"/>
          </p:nvPr>
        </p:nvSpPr>
        <p:spPr>
          <a:xfrm>
            <a:off x="2938869" y="2027571"/>
            <a:ext cx="1296144" cy="1617453"/>
          </a:xfrm>
          <a:prstGeom prst="rect">
            <a:avLst/>
          </a:prstGeom>
        </p:spPr>
        <p:txBody>
          <a:bodyPr anchor="ctr"/>
          <a:lstStyle>
            <a:lvl1pPr algn="ctr">
              <a:defRPr/>
            </a:lvl1pPr>
          </a:lstStyle>
          <a:p>
            <a:r>
              <a:rPr lang="en-US"/>
              <a:t>Click icon to add chart</a:t>
            </a:r>
            <a:endParaRPr lang="pt-PT" dirty="0"/>
          </a:p>
        </p:txBody>
      </p:sp>
      <p:sp>
        <p:nvSpPr>
          <p:cNvPr id="36" name="Text Placeholder 31">
            <a:extLst>
              <a:ext uri="{FF2B5EF4-FFF2-40B4-BE49-F238E27FC236}">
                <a16:creationId xmlns:a16="http://schemas.microsoft.com/office/drawing/2014/main" id="{E682B04D-D1A2-4B73-BDB4-D4FBD2A9BEF1}"/>
              </a:ext>
            </a:extLst>
          </p:cNvPr>
          <p:cNvSpPr>
            <a:spLocks noGrp="1"/>
          </p:cNvSpPr>
          <p:nvPr userDrawn="1">
            <p:ph type="body" sz="quarter" idx="37" hasCustomPrompt="1"/>
          </p:nvPr>
        </p:nvSpPr>
        <p:spPr>
          <a:xfrm>
            <a:off x="3284822" y="2708276"/>
            <a:ext cx="648632" cy="314325"/>
          </a:xfrm>
          <a:prstGeom prst="rect">
            <a:avLst/>
          </a:prstGeom>
        </p:spPr>
        <p:txBody>
          <a:bodyPr anchor="ctr">
            <a:noAutofit/>
          </a:bodyPr>
          <a:lstStyle>
            <a:lvl1pPr algn="ctr">
              <a:defRPr sz="1200" b="1"/>
            </a:lvl1pPr>
          </a:lstStyle>
          <a:p>
            <a:pPr lvl="0"/>
            <a:r>
              <a:rPr lang="pt-PT" dirty="0"/>
              <a:t>XX%</a:t>
            </a:r>
          </a:p>
        </p:txBody>
      </p:sp>
      <p:sp>
        <p:nvSpPr>
          <p:cNvPr id="37" name="Text Placeholder 7">
            <a:extLst>
              <a:ext uri="{FF2B5EF4-FFF2-40B4-BE49-F238E27FC236}">
                <a16:creationId xmlns:a16="http://schemas.microsoft.com/office/drawing/2014/main" id="{3C81FA68-C8C6-4011-8666-EF35E85DCC96}"/>
              </a:ext>
            </a:extLst>
          </p:cNvPr>
          <p:cNvSpPr>
            <a:spLocks noGrp="1"/>
          </p:cNvSpPr>
          <p:nvPr userDrawn="1">
            <p:ph type="body" sz="quarter" idx="38" hasCustomPrompt="1"/>
          </p:nvPr>
        </p:nvSpPr>
        <p:spPr>
          <a:xfrm>
            <a:off x="4708116" y="3717032"/>
            <a:ext cx="1782198" cy="720080"/>
          </a:xfrm>
          <a:prstGeom prst="rect">
            <a:avLst/>
          </a:prstGeom>
        </p:spPr>
        <p:txBody>
          <a:bodyPr>
            <a:noAutofit/>
          </a:bodyPr>
          <a:lstStyle>
            <a:lvl1pPr algn="ctr">
              <a:lnSpc>
                <a:spcPts val="1050"/>
              </a:lnSpc>
              <a:spcBef>
                <a:spcPts val="450"/>
              </a:spcBef>
              <a:defRPr sz="9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text</a:t>
            </a:r>
          </a:p>
        </p:txBody>
      </p:sp>
      <p:sp>
        <p:nvSpPr>
          <p:cNvPr id="39" name="Text Placeholder 31">
            <a:extLst>
              <a:ext uri="{FF2B5EF4-FFF2-40B4-BE49-F238E27FC236}">
                <a16:creationId xmlns:a16="http://schemas.microsoft.com/office/drawing/2014/main" id="{9EF5179D-59B1-44D7-BC86-E8A77DCFF84C}"/>
              </a:ext>
            </a:extLst>
          </p:cNvPr>
          <p:cNvSpPr>
            <a:spLocks noGrp="1"/>
          </p:cNvSpPr>
          <p:nvPr userDrawn="1">
            <p:ph type="body" sz="quarter" idx="40" hasCustomPrompt="1"/>
          </p:nvPr>
        </p:nvSpPr>
        <p:spPr>
          <a:xfrm>
            <a:off x="5285072" y="2708276"/>
            <a:ext cx="648632" cy="314325"/>
          </a:xfrm>
          <a:prstGeom prst="rect">
            <a:avLst/>
          </a:prstGeom>
        </p:spPr>
        <p:txBody>
          <a:bodyPr anchor="ctr">
            <a:noAutofit/>
          </a:bodyPr>
          <a:lstStyle>
            <a:lvl1pPr algn="ctr">
              <a:defRPr sz="1200" b="1"/>
            </a:lvl1pPr>
          </a:lstStyle>
          <a:p>
            <a:pPr lvl="0"/>
            <a:r>
              <a:rPr lang="pt-PT" dirty="0"/>
              <a:t>XX%</a:t>
            </a:r>
          </a:p>
        </p:txBody>
      </p:sp>
      <p:sp>
        <p:nvSpPr>
          <p:cNvPr id="40" name="Chart Placeholder 29">
            <a:extLst>
              <a:ext uri="{FF2B5EF4-FFF2-40B4-BE49-F238E27FC236}">
                <a16:creationId xmlns:a16="http://schemas.microsoft.com/office/drawing/2014/main" id="{D076F0C2-9B62-4C55-88BD-5D8F3A4066E8}"/>
              </a:ext>
            </a:extLst>
          </p:cNvPr>
          <p:cNvSpPr>
            <a:spLocks noGrp="1"/>
          </p:cNvSpPr>
          <p:nvPr userDrawn="1">
            <p:ph type="chart" sz="quarter" idx="41"/>
          </p:nvPr>
        </p:nvSpPr>
        <p:spPr>
          <a:xfrm>
            <a:off x="6963417" y="2032334"/>
            <a:ext cx="1296144" cy="1617453"/>
          </a:xfrm>
          <a:prstGeom prst="rect">
            <a:avLst/>
          </a:prstGeom>
        </p:spPr>
        <p:txBody>
          <a:bodyPr anchor="ctr"/>
          <a:lstStyle>
            <a:lvl1pPr algn="ctr">
              <a:defRPr/>
            </a:lvl1pPr>
          </a:lstStyle>
          <a:p>
            <a:r>
              <a:rPr lang="en-US"/>
              <a:t>Click icon to add chart</a:t>
            </a:r>
            <a:endParaRPr lang="pt-PT" dirty="0"/>
          </a:p>
        </p:txBody>
      </p:sp>
      <p:sp>
        <p:nvSpPr>
          <p:cNvPr id="41" name="Text Placeholder 7">
            <a:extLst>
              <a:ext uri="{FF2B5EF4-FFF2-40B4-BE49-F238E27FC236}">
                <a16:creationId xmlns:a16="http://schemas.microsoft.com/office/drawing/2014/main" id="{E7590D3D-14BD-4608-AB95-0952261EAA1C}"/>
              </a:ext>
            </a:extLst>
          </p:cNvPr>
          <p:cNvSpPr>
            <a:spLocks noGrp="1"/>
          </p:cNvSpPr>
          <p:nvPr userDrawn="1">
            <p:ph type="body" sz="quarter" idx="42" hasCustomPrompt="1"/>
          </p:nvPr>
        </p:nvSpPr>
        <p:spPr>
          <a:xfrm>
            <a:off x="6720390" y="3717032"/>
            <a:ext cx="1782198" cy="720080"/>
          </a:xfrm>
          <a:prstGeom prst="rect">
            <a:avLst/>
          </a:prstGeom>
        </p:spPr>
        <p:txBody>
          <a:bodyPr>
            <a:noAutofit/>
          </a:bodyPr>
          <a:lstStyle>
            <a:lvl1pPr algn="ctr">
              <a:lnSpc>
                <a:spcPts val="1050"/>
              </a:lnSpc>
              <a:spcBef>
                <a:spcPts val="450"/>
              </a:spcBef>
              <a:defRPr sz="9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text</a:t>
            </a:r>
          </a:p>
        </p:txBody>
      </p:sp>
      <p:sp>
        <p:nvSpPr>
          <p:cNvPr id="42" name="Text Placeholder 31">
            <a:extLst>
              <a:ext uri="{FF2B5EF4-FFF2-40B4-BE49-F238E27FC236}">
                <a16:creationId xmlns:a16="http://schemas.microsoft.com/office/drawing/2014/main" id="{93DCB675-62E7-4926-98A4-F120ABA92EBF}"/>
              </a:ext>
            </a:extLst>
          </p:cNvPr>
          <p:cNvSpPr>
            <a:spLocks noGrp="1"/>
          </p:cNvSpPr>
          <p:nvPr userDrawn="1">
            <p:ph type="body" sz="quarter" idx="43" hasCustomPrompt="1"/>
          </p:nvPr>
        </p:nvSpPr>
        <p:spPr>
          <a:xfrm>
            <a:off x="7313897" y="2708276"/>
            <a:ext cx="648632" cy="314325"/>
          </a:xfrm>
          <a:prstGeom prst="rect">
            <a:avLst/>
          </a:prstGeom>
        </p:spPr>
        <p:txBody>
          <a:bodyPr anchor="ctr">
            <a:noAutofit/>
          </a:bodyPr>
          <a:lstStyle>
            <a:lvl1pPr algn="ctr">
              <a:defRPr sz="1200" b="1"/>
            </a:lvl1pPr>
          </a:lstStyle>
          <a:p>
            <a:pPr lvl="0"/>
            <a:r>
              <a:rPr lang="pt-PT" dirty="0"/>
              <a:t>XX%</a:t>
            </a:r>
          </a:p>
        </p:txBody>
      </p:sp>
      <p:sp>
        <p:nvSpPr>
          <p:cNvPr id="43" name="Text Placeholder 7">
            <a:extLst>
              <a:ext uri="{FF2B5EF4-FFF2-40B4-BE49-F238E27FC236}">
                <a16:creationId xmlns:a16="http://schemas.microsoft.com/office/drawing/2014/main" id="{C70FC002-22B1-4B43-A640-05B3543D2B31}"/>
              </a:ext>
            </a:extLst>
          </p:cNvPr>
          <p:cNvSpPr>
            <a:spLocks noGrp="1"/>
          </p:cNvSpPr>
          <p:nvPr userDrawn="1">
            <p:ph type="body" sz="quarter" idx="44" hasCustomPrompt="1"/>
          </p:nvPr>
        </p:nvSpPr>
        <p:spPr>
          <a:xfrm>
            <a:off x="845586" y="5308653"/>
            <a:ext cx="1242138" cy="576064"/>
          </a:xfrm>
          <a:prstGeom prst="rect">
            <a:avLst/>
          </a:prstGeom>
        </p:spPr>
        <p:txBody>
          <a:bodyPr anchor="ctr">
            <a:noAutofit/>
          </a:bodyPr>
          <a:lstStyle>
            <a:lvl1pPr algn="ctr">
              <a:lnSpc>
                <a:spcPts val="2400"/>
              </a:lnSpc>
              <a:defRPr sz="2100" b="1">
                <a:solidFill>
                  <a:srgbClr val="2B0A3D"/>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xx%</a:t>
            </a:r>
          </a:p>
        </p:txBody>
      </p:sp>
      <p:sp>
        <p:nvSpPr>
          <p:cNvPr id="44" name="Text Placeholder 7">
            <a:extLst>
              <a:ext uri="{FF2B5EF4-FFF2-40B4-BE49-F238E27FC236}">
                <a16:creationId xmlns:a16="http://schemas.microsoft.com/office/drawing/2014/main" id="{8E1CE648-2FAE-4439-A1A4-5BE3863514F4}"/>
              </a:ext>
            </a:extLst>
          </p:cNvPr>
          <p:cNvSpPr>
            <a:spLocks noGrp="1"/>
          </p:cNvSpPr>
          <p:nvPr>
            <p:ph type="body" sz="quarter" idx="45" hasCustomPrompt="1"/>
          </p:nvPr>
        </p:nvSpPr>
        <p:spPr>
          <a:xfrm>
            <a:off x="2162546" y="5163113"/>
            <a:ext cx="6299559" cy="867147"/>
          </a:xfrm>
          <a:prstGeom prst="rect">
            <a:avLst/>
          </a:prstGeom>
        </p:spPr>
        <p:txBody>
          <a:bodyPr anchor="ctr">
            <a:noAutofit/>
          </a:bodyPr>
          <a:lstStyle>
            <a:lvl1pPr algn="l">
              <a:lnSpc>
                <a:spcPts val="1350"/>
              </a:lnSpc>
              <a:spcBef>
                <a:spcPts val="450"/>
              </a:spcBef>
              <a:defRPr sz="12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text</a:t>
            </a:r>
          </a:p>
        </p:txBody>
      </p:sp>
      <p:sp>
        <p:nvSpPr>
          <p:cNvPr id="18"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20" name="Retângulo 43">
            <a:extLst>
              <a:ext uri="{FF2B5EF4-FFF2-40B4-BE49-F238E27FC236}">
                <a16:creationId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21"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2" name="Rectangle 27">
            <a:hlinkClick r:id="rId2"/>
            <a:extLst>
              <a:ext uri="{FF2B5EF4-FFF2-40B4-BE49-F238E27FC236}">
                <a16:creationId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23" name="Retângulo 43">
            <a:extLst>
              <a:ext uri="{FF2B5EF4-FFF2-40B4-BE49-F238E27FC236}">
                <a16:creationId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933400407"/>
      </p:ext>
    </p:extLst>
  </p:cSld>
  <p:clrMapOvr>
    <a:overrideClrMapping bg1="lt1" tx1="dk1" bg2="lt2" tx2="dk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3 columns">
    <p:bg>
      <p:bgRef idx="1001">
        <a:schemeClr val="bg1"/>
      </p:bgRef>
    </p:bg>
    <p:spTree>
      <p:nvGrpSpPr>
        <p:cNvPr id="1" name=""/>
        <p:cNvGrpSpPr/>
        <p:nvPr/>
      </p:nvGrpSpPr>
      <p:grpSpPr>
        <a:xfrm>
          <a:off x="0" y="0"/>
          <a:ext cx="0" cy="0"/>
          <a:chOff x="0" y="0"/>
          <a:chExt cx="0" cy="0"/>
        </a:xfrm>
      </p:grpSpPr>
      <p:pic>
        <p:nvPicPr>
          <p:cNvPr id="20" name="Graphic 19">
            <a:extLst>
              <a:ext uri="{FF2B5EF4-FFF2-40B4-BE49-F238E27FC236}">
                <a16:creationId xmlns:a16="http://schemas.microsoft.com/office/drawing/2014/main" id="{F28BC1D5-366F-454F-B964-C24C1497914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6200000">
            <a:off x="6404341" y="-1038742"/>
            <a:ext cx="1706401" cy="3772916"/>
          </a:xfrm>
          <a:prstGeom prst="rect">
            <a:avLst/>
          </a:prstGeom>
        </p:spPr>
      </p:pic>
      <p:sp>
        <p:nvSpPr>
          <p:cNvPr id="4" name="Rectangle 3">
            <a:extLst>
              <a:ext uri="{FF2B5EF4-FFF2-40B4-BE49-F238E27FC236}">
                <a16:creationId xmlns:a16="http://schemas.microsoft.com/office/drawing/2014/main" id="{9653C8D1-E525-4A1D-BA42-B310FCE0AA96}"/>
              </a:ext>
            </a:extLst>
          </p:cNvPr>
          <p:cNvSpPr/>
          <p:nvPr userDrawn="1"/>
        </p:nvSpPr>
        <p:spPr>
          <a:xfrm>
            <a:off x="305991" y="2423886"/>
            <a:ext cx="2643188"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5" name="Rectangle 4">
            <a:extLst>
              <a:ext uri="{FF2B5EF4-FFF2-40B4-BE49-F238E27FC236}">
                <a16:creationId xmlns:a16="http://schemas.microsoft.com/office/drawing/2014/main" id="{5D624820-6891-4116-9EE3-E6D3B41D5557}"/>
              </a:ext>
            </a:extLst>
          </p:cNvPr>
          <p:cNvSpPr/>
          <p:nvPr userDrawn="1"/>
        </p:nvSpPr>
        <p:spPr>
          <a:xfrm>
            <a:off x="3250406" y="2423886"/>
            <a:ext cx="2643188"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6" name="Rectangle 5">
            <a:extLst>
              <a:ext uri="{FF2B5EF4-FFF2-40B4-BE49-F238E27FC236}">
                <a16:creationId xmlns:a16="http://schemas.microsoft.com/office/drawing/2014/main" id="{4ED1E18D-CB5A-40D2-9E0C-21B1DC24C582}"/>
              </a:ext>
            </a:extLst>
          </p:cNvPr>
          <p:cNvSpPr/>
          <p:nvPr userDrawn="1"/>
        </p:nvSpPr>
        <p:spPr>
          <a:xfrm>
            <a:off x="6194822" y="2406300"/>
            <a:ext cx="2643188"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31" name="Text Placeholder 4">
            <a:extLst>
              <a:ext uri="{FF2B5EF4-FFF2-40B4-BE49-F238E27FC236}">
                <a16:creationId xmlns:a16="http://schemas.microsoft.com/office/drawing/2014/main" id="{5714BE43-18D4-460E-A270-8F2FA1EB1FE6}"/>
              </a:ext>
            </a:extLst>
          </p:cNvPr>
          <p:cNvSpPr>
            <a:spLocks noGrp="1"/>
          </p:cNvSpPr>
          <p:nvPr>
            <p:ph type="body" sz="quarter" idx="13" hasCustomPrompt="1"/>
          </p:nvPr>
        </p:nvSpPr>
        <p:spPr>
          <a:xfrm>
            <a:off x="543762" y="3332369"/>
            <a:ext cx="2167646" cy="645047"/>
          </a:xfrm>
          <a:prstGeom prst="rect">
            <a:avLst/>
          </a:prstGeom>
          <a:noFill/>
        </p:spPr>
        <p:txBody>
          <a:bodyPr anchor="ctr">
            <a:noAutofit/>
          </a:bodyPr>
          <a:lstStyle>
            <a:lvl1pPr algn="l">
              <a:lnSpc>
                <a:spcPts val="1350"/>
              </a:lnSpc>
              <a:defRPr sz="1200" b="1">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32" name="Text Placeholder 7">
            <a:extLst>
              <a:ext uri="{FF2B5EF4-FFF2-40B4-BE49-F238E27FC236}">
                <a16:creationId xmlns:a16="http://schemas.microsoft.com/office/drawing/2014/main" id="{DF3E2A1A-B668-4C6F-87C6-8F37A241C2C0}"/>
              </a:ext>
            </a:extLst>
          </p:cNvPr>
          <p:cNvSpPr>
            <a:spLocks noGrp="1"/>
          </p:cNvSpPr>
          <p:nvPr>
            <p:ph type="body" sz="quarter" idx="32" hasCustomPrompt="1"/>
          </p:nvPr>
        </p:nvSpPr>
        <p:spPr>
          <a:xfrm>
            <a:off x="543762" y="4079992"/>
            <a:ext cx="2155664" cy="1711208"/>
          </a:xfrm>
          <a:prstGeom prst="rect">
            <a:avLst/>
          </a:prstGeom>
        </p:spPr>
        <p:txBody>
          <a:bodyPr>
            <a:noAutofit/>
          </a:bodyPr>
          <a:lstStyle>
            <a:lvl1pPr>
              <a:lnSpc>
                <a:spcPct val="100000"/>
              </a:lnSpc>
              <a:defRPr sz="1050"/>
            </a:lvl1pPr>
            <a:lvl2pPr>
              <a:lnSpc>
                <a:spcPts val="1050"/>
              </a:lnSpc>
              <a:defRPr sz="900"/>
            </a:lvl2pPr>
            <a:lvl3pPr>
              <a:lnSpc>
                <a:spcPts val="975"/>
              </a:lnSpc>
              <a:defRPr sz="825"/>
            </a:lvl3pPr>
            <a:lvl4pPr>
              <a:lnSpc>
                <a:spcPts val="900"/>
              </a:lnSpc>
              <a:defRPr sz="750"/>
            </a:lvl4pPr>
            <a:lvl5pPr>
              <a:lnSpc>
                <a:spcPct val="100000"/>
              </a:lnSpc>
              <a:defRPr sz="9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a16="http://schemas.microsoft.com/office/drawing/2014/main" id="{A44485C3-4220-46B7-B1FC-AB2889C2B910}"/>
              </a:ext>
            </a:extLst>
          </p:cNvPr>
          <p:cNvSpPr>
            <a:spLocks noGrp="1"/>
          </p:cNvSpPr>
          <p:nvPr>
            <p:ph type="body" sz="quarter" idx="33" hasCustomPrompt="1"/>
          </p:nvPr>
        </p:nvSpPr>
        <p:spPr>
          <a:xfrm>
            <a:off x="3488177" y="3332369"/>
            <a:ext cx="2167646" cy="645047"/>
          </a:xfrm>
          <a:prstGeom prst="rect">
            <a:avLst/>
          </a:prstGeom>
          <a:noFill/>
        </p:spPr>
        <p:txBody>
          <a:bodyPr anchor="ctr">
            <a:noAutofit/>
          </a:bodyPr>
          <a:lstStyle>
            <a:lvl1pPr algn="l">
              <a:lnSpc>
                <a:spcPts val="1350"/>
              </a:lnSpc>
              <a:defRPr sz="1200" b="1">
                <a:solidFill>
                  <a:srgbClr val="FF304C"/>
                </a:solidFill>
              </a:defRPr>
            </a:lvl1pPr>
            <a:lvl2pPr>
              <a:defRPr sz="1050"/>
            </a:lvl2pPr>
            <a:lvl3pPr>
              <a:defRPr sz="900"/>
            </a:lvl3pPr>
            <a:lvl4pPr>
              <a:defRPr sz="825"/>
            </a:lvl4pPr>
            <a:lvl5pPr>
              <a:defRPr sz="825"/>
            </a:lvl5pPr>
          </a:lstStyle>
          <a:p>
            <a:pPr lvl="0"/>
            <a:r>
              <a:rPr lang="en-US" dirty="0"/>
              <a:t>Click to insert title</a:t>
            </a:r>
          </a:p>
        </p:txBody>
      </p:sp>
      <p:sp>
        <p:nvSpPr>
          <p:cNvPr id="35" name="Text Placeholder 4">
            <a:extLst>
              <a:ext uri="{FF2B5EF4-FFF2-40B4-BE49-F238E27FC236}">
                <a16:creationId xmlns:a16="http://schemas.microsoft.com/office/drawing/2014/main" id="{310CE3C3-B1E7-4F6F-B7BE-DF93DF2ACD74}"/>
              </a:ext>
            </a:extLst>
          </p:cNvPr>
          <p:cNvSpPr>
            <a:spLocks noGrp="1"/>
          </p:cNvSpPr>
          <p:nvPr>
            <p:ph type="body" sz="quarter" idx="35" hasCustomPrompt="1"/>
          </p:nvPr>
        </p:nvSpPr>
        <p:spPr>
          <a:xfrm>
            <a:off x="6432593" y="3332369"/>
            <a:ext cx="2167646" cy="645047"/>
          </a:xfrm>
          <a:prstGeom prst="rect">
            <a:avLst/>
          </a:prstGeom>
          <a:noFill/>
        </p:spPr>
        <p:txBody>
          <a:bodyPr anchor="ctr">
            <a:noAutofit/>
          </a:bodyPr>
          <a:lstStyle>
            <a:lvl1pPr algn="l">
              <a:lnSpc>
                <a:spcPts val="1350"/>
              </a:lnSpc>
              <a:defRPr sz="1200" b="1">
                <a:solidFill>
                  <a:srgbClr val="2C004B"/>
                </a:solidFill>
              </a:defRPr>
            </a:lvl1pPr>
            <a:lvl2pPr>
              <a:defRPr sz="1050"/>
            </a:lvl2pPr>
            <a:lvl3pPr>
              <a:defRPr sz="900"/>
            </a:lvl3pPr>
            <a:lvl4pPr>
              <a:defRPr sz="825"/>
            </a:lvl4pPr>
            <a:lvl5pPr>
              <a:defRPr sz="825"/>
            </a:lvl5pPr>
          </a:lstStyle>
          <a:p>
            <a:pPr lvl="0"/>
            <a:r>
              <a:rPr lang="en-US" dirty="0"/>
              <a:t>Click to insert title</a:t>
            </a:r>
          </a:p>
        </p:txBody>
      </p:sp>
      <p:sp>
        <p:nvSpPr>
          <p:cNvPr id="37" name="Text Placeholder 7">
            <a:extLst>
              <a:ext uri="{FF2B5EF4-FFF2-40B4-BE49-F238E27FC236}">
                <a16:creationId xmlns:a16="http://schemas.microsoft.com/office/drawing/2014/main" id="{32047331-01BE-47AE-BC0C-B787B1E9553B}"/>
              </a:ext>
            </a:extLst>
          </p:cNvPr>
          <p:cNvSpPr>
            <a:spLocks noGrp="1"/>
          </p:cNvSpPr>
          <p:nvPr>
            <p:ph type="body" sz="quarter" idx="37" hasCustomPrompt="1"/>
          </p:nvPr>
        </p:nvSpPr>
        <p:spPr>
          <a:xfrm>
            <a:off x="6373598" y="295729"/>
            <a:ext cx="2195930" cy="876300"/>
          </a:xfrm>
          <a:prstGeom prst="rect">
            <a:avLst/>
          </a:prstGeom>
        </p:spPr>
        <p:txBody>
          <a:bodyPr anchor="t">
            <a:noAutofit/>
          </a:bodyPr>
          <a:lstStyle>
            <a:lvl1pPr>
              <a:lnSpc>
                <a:spcPct val="100000"/>
              </a:lnSpc>
              <a:defRPr sz="1200" b="1"/>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pic>
        <p:nvPicPr>
          <p:cNvPr id="15" name="Graphic 14">
            <a:extLst>
              <a:ext uri="{FF2B5EF4-FFF2-40B4-BE49-F238E27FC236}">
                <a16:creationId xmlns:a16="http://schemas.microsoft.com/office/drawing/2014/main" id="{CA70D5E4-F0EE-4368-A09C-60021E85A04E}"/>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81836" t="-4713" b="16530"/>
          <a:stretch/>
        </p:blipFill>
        <p:spPr>
          <a:xfrm>
            <a:off x="8618564" y="164829"/>
            <a:ext cx="318267" cy="459624"/>
          </a:xfrm>
          <a:prstGeom prst="rect">
            <a:avLst/>
          </a:prstGeom>
        </p:spPr>
      </p:pic>
      <p:sp>
        <p:nvSpPr>
          <p:cNvPr id="26"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305991" y="404813"/>
            <a:ext cx="4857924"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27" name="Retângulo 43">
            <a:extLst>
              <a:ext uri="{FF2B5EF4-FFF2-40B4-BE49-F238E27FC236}">
                <a16:creationId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28"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9" name="Rectangle 27">
            <a:hlinkClick r:id="rId6"/>
            <a:extLst>
              <a:ext uri="{FF2B5EF4-FFF2-40B4-BE49-F238E27FC236}">
                <a16:creationId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38" name="Retângulo 43">
            <a:extLst>
              <a:ext uri="{FF2B5EF4-FFF2-40B4-BE49-F238E27FC236}">
                <a16:creationId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39" name="Text Placeholder 7">
            <a:extLst>
              <a:ext uri="{FF2B5EF4-FFF2-40B4-BE49-F238E27FC236}">
                <a16:creationId xmlns:a16="http://schemas.microsoft.com/office/drawing/2014/main" id="{DF3E2A1A-B668-4C6F-87C6-8F37A241C2C0}"/>
              </a:ext>
            </a:extLst>
          </p:cNvPr>
          <p:cNvSpPr>
            <a:spLocks noGrp="1"/>
          </p:cNvSpPr>
          <p:nvPr>
            <p:ph type="body" sz="quarter" idx="38" hasCustomPrompt="1"/>
          </p:nvPr>
        </p:nvSpPr>
        <p:spPr>
          <a:xfrm>
            <a:off x="3500159" y="4079992"/>
            <a:ext cx="2155664" cy="1711208"/>
          </a:xfrm>
          <a:prstGeom prst="rect">
            <a:avLst/>
          </a:prstGeom>
        </p:spPr>
        <p:txBody>
          <a:bodyPr>
            <a:noAutofit/>
          </a:bodyPr>
          <a:lstStyle>
            <a:lvl1pPr>
              <a:lnSpc>
                <a:spcPct val="100000"/>
              </a:lnSpc>
              <a:defRPr sz="1050"/>
            </a:lvl1pPr>
            <a:lvl2pPr>
              <a:lnSpc>
                <a:spcPts val="1050"/>
              </a:lnSpc>
              <a:buClr>
                <a:schemeClr val="accent4"/>
              </a:buClr>
              <a:defRPr sz="900"/>
            </a:lvl2pPr>
            <a:lvl3pPr>
              <a:lnSpc>
                <a:spcPts val="975"/>
              </a:lnSpc>
              <a:buClr>
                <a:schemeClr val="accent4"/>
              </a:buClr>
              <a:defRPr sz="825"/>
            </a:lvl3pPr>
            <a:lvl4pPr>
              <a:lnSpc>
                <a:spcPts val="900"/>
              </a:lnSpc>
              <a:buClr>
                <a:schemeClr val="accent4"/>
              </a:buClr>
              <a:defRPr sz="750"/>
            </a:lvl4pPr>
            <a:lvl5pPr>
              <a:lnSpc>
                <a:spcPct val="100000"/>
              </a:lnSpc>
              <a:defRPr sz="9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40" name="Text Placeholder 7">
            <a:extLst>
              <a:ext uri="{FF2B5EF4-FFF2-40B4-BE49-F238E27FC236}">
                <a16:creationId xmlns:a16="http://schemas.microsoft.com/office/drawing/2014/main" id="{DF3E2A1A-B668-4C6F-87C6-8F37A241C2C0}"/>
              </a:ext>
            </a:extLst>
          </p:cNvPr>
          <p:cNvSpPr>
            <a:spLocks noGrp="1"/>
          </p:cNvSpPr>
          <p:nvPr>
            <p:ph type="body" sz="quarter" idx="39" hasCustomPrompt="1"/>
          </p:nvPr>
        </p:nvSpPr>
        <p:spPr>
          <a:xfrm>
            <a:off x="6444575" y="4079992"/>
            <a:ext cx="2155664" cy="1711208"/>
          </a:xfrm>
          <a:prstGeom prst="rect">
            <a:avLst/>
          </a:prstGeom>
        </p:spPr>
        <p:txBody>
          <a:bodyPr>
            <a:noAutofit/>
          </a:bodyPr>
          <a:lstStyle>
            <a:lvl1pPr>
              <a:lnSpc>
                <a:spcPct val="100000"/>
              </a:lnSpc>
              <a:defRPr sz="1050"/>
            </a:lvl1pPr>
            <a:lvl2pPr>
              <a:lnSpc>
                <a:spcPts val="1050"/>
              </a:lnSpc>
              <a:buClr>
                <a:schemeClr val="accent3"/>
              </a:buClr>
              <a:defRPr sz="900"/>
            </a:lvl2pPr>
            <a:lvl3pPr>
              <a:lnSpc>
                <a:spcPts val="975"/>
              </a:lnSpc>
              <a:buClr>
                <a:schemeClr val="accent3"/>
              </a:buClr>
              <a:defRPr sz="825"/>
            </a:lvl3pPr>
            <a:lvl4pPr>
              <a:lnSpc>
                <a:spcPts val="900"/>
              </a:lnSpc>
              <a:buClr>
                <a:schemeClr val="accent3"/>
              </a:buClr>
              <a:defRPr sz="750"/>
            </a:lvl4pPr>
            <a:lvl5pPr>
              <a:lnSpc>
                <a:spcPct val="100000"/>
              </a:lnSpc>
              <a:defRPr sz="9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694704286"/>
      </p:ext>
    </p:extLst>
  </p:cSld>
  <p:clrMapOvr>
    <a:overrideClrMapping bg1="lt1" tx1="dk1" bg2="lt2" tx2="dk2" accent1="accent1" accent2="accent2" accent3="accent3" accent4="accent4" accent5="accent5" accent6="accent6" hlink="hlink" folHlink="folHlink"/>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 bullets with highlights">
    <p:bg>
      <p:bgRef idx="1001">
        <a:schemeClr val="bg1"/>
      </p:bgRef>
    </p:bg>
    <p:spTree>
      <p:nvGrpSpPr>
        <p:cNvPr id="1" name=""/>
        <p:cNvGrpSpPr/>
        <p:nvPr/>
      </p:nvGrpSpPr>
      <p:grpSpPr>
        <a:xfrm>
          <a:off x="0" y="0"/>
          <a:ext cx="0" cy="0"/>
          <a:chOff x="0" y="0"/>
          <a:chExt cx="0" cy="0"/>
        </a:xfrm>
      </p:grpSpPr>
      <p:sp>
        <p:nvSpPr>
          <p:cNvPr id="41" name="Oval 20">
            <a:extLst>
              <a:ext uri="{FF2B5EF4-FFF2-40B4-BE49-F238E27FC236}">
                <a16:creationId xmlns:a16="http://schemas.microsoft.com/office/drawing/2014/main" id="{ADB39E78-E9B7-40CD-9999-E8302C610DC2}"/>
              </a:ext>
            </a:extLst>
          </p:cNvPr>
          <p:cNvSpPr/>
          <p:nvPr userDrawn="1"/>
        </p:nvSpPr>
        <p:spPr>
          <a:xfrm>
            <a:off x="4172696" y="4734096"/>
            <a:ext cx="903011"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42" name="Oval 20">
            <a:extLst>
              <a:ext uri="{FF2B5EF4-FFF2-40B4-BE49-F238E27FC236}">
                <a16:creationId xmlns:a16="http://schemas.microsoft.com/office/drawing/2014/main" id="{80DEC651-0810-4FD4-A2CA-C54974433D45}"/>
              </a:ext>
            </a:extLst>
          </p:cNvPr>
          <p:cNvSpPr/>
          <p:nvPr userDrawn="1"/>
        </p:nvSpPr>
        <p:spPr>
          <a:xfrm>
            <a:off x="4172697" y="2944150"/>
            <a:ext cx="903011"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43" name="Oval 20">
            <a:extLst>
              <a:ext uri="{FF2B5EF4-FFF2-40B4-BE49-F238E27FC236}">
                <a16:creationId xmlns:a16="http://schemas.microsoft.com/office/drawing/2014/main" id="{4F0142AD-298C-4A60-9F24-035D4F3F07D0}"/>
              </a:ext>
            </a:extLst>
          </p:cNvPr>
          <p:cNvSpPr/>
          <p:nvPr userDrawn="1"/>
        </p:nvSpPr>
        <p:spPr>
          <a:xfrm>
            <a:off x="4137110" y="1186057"/>
            <a:ext cx="903011"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3" name="Rectangle 12">
            <a:extLst>
              <a:ext uri="{FF2B5EF4-FFF2-40B4-BE49-F238E27FC236}">
                <a16:creationId xmlns:a16="http://schemas.microsoft.com/office/drawing/2014/main" id="{9455EBB8-DB3C-45D2-B02F-0B36A58E555B}"/>
              </a:ext>
            </a:extLst>
          </p:cNvPr>
          <p:cNvSpPr/>
          <p:nvPr userDrawn="1"/>
        </p:nvSpPr>
        <p:spPr>
          <a:xfrm>
            <a:off x="0" y="0"/>
            <a:ext cx="3561974"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pic>
        <p:nvPicPr>
          <p:cNvPr id="14" name="Graphic 41">
            <a:extLst>
              <a:ext uri="{FF2B5EF4-FFF2-40B4-BE49-F238E27FC236}">
                <a16:creationId xmlns:a16="http://schemas.microsoft.com/office/drawing/2014/main" id="{39882BC4-7320-49FC-B1BE-AEB377EFC01A}"/>
              </a:ext>
            </a:extLst>
          </p:cNvPr>
          <p:cNvPicPr>
            <a:picLocks noChangeAspect="1"/>
          </p:cNvPicPr>
          <p:nvPr userDrawn="1"/>
        </p:nvPicPr>
        <p:blipFill>
          <a:blip r:embed="rId2">
            <a:extLst>
              <a:ext uri="{96DAC541-7B7A-43D3-8B79-37D633B846F1}">
                <asvg:svgBlip xmlns:asvg="http://schemas.microsoft.com/office/drawing/2016/SVG/main" r:embed="rId3"/>
              </a:ext>
            </a:extLst>
          </a:blip>
          <a:srcRect t="7669"/>
          <a:stretch>
            <a:fillRect/>
          </a:stretch>
        </p:blipFill>
        <p:spPr>
          <a:xfrm rot="7221508" flipH="1" flipV="1">
            <a:off x="-969671" y="-447427"/>
            <a:ext cx="4694967" cy="3313930"/>
          </a:xfrm>
          <a:custGeom>
            <a:avLst/>
            <a:gdLst>
              <a:gd name="connsiteX0" fmla="*/ 0 w 6728158"/>
              <a:gd name="connsiteY0" fmla="*/ 6332069 h 6332069"/>
              <a:gd name="connsiteX1" fmla="*/ 6728158 w 6728158"/>
              <a:gd name="connsiteY1" fmla="*/ 6332069 h 6332069"/>
              <a:gd name="connsiteX2" fmla="*/ 6728158 w 6728158"/>
              <a:gd name="connsiteY2" fmla="*/ 5480387 h 6332069"/>
              <a:gd name="connsiteX3" fmla="*/ 3518172 w 6728158"/>
              <a:gd name="connsiteY3" fmla="*/ 0 h 6332069"/>
              <a:gd name="connsiteX4" fmla="*/ 0 w 6728158"/>
              <a:gd name="connsiteY4" fmla="*/ 2060673 h 6332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158" h="6332069">
                <a:moveTo>
                  <a:pt x="0" y="6332069"/>
                </a:moveTo>
                <a:lnTo>
                  <a:pt x="6728158" y="6332069"/>
                </a:lnTo>
                <a:lnTo>
                  <a:pt x="6728158" y="5480387"/>
                </a:lnTo>
                <a:lnTo>
                  <a:pt x="3518172" y="0"/>
                </a:lnTo>
                <a:lnTo>
                  <a:pt x="0" y="2060673"/>
                </a:lnTo>
                <a:close/>
              </a:path>
            </a:pathLst>
          </a:custGeom>
        </p:spPr>
      </p:pic>
      <p:sp>
        <p:nvSpPr>
          <p:cNvPr id="24" name="Text Placeholder 4">
            <a:extLst>
              <a:ext uri="{FF2B5EF4-FFF2-40B4-BE49-F238E27FC236}">
                <a16:creationId xmlns:a16="http://schemas.microsoft.com/office/drawing/2014/main" id="{B7C16A20-D927-494E-94A9-49AF2E1FA010}"/>
              </a:ext>
            </a:extLst>
          </p:cNvPr>
          <p:cNvSpPr>
            <a:spLocks noGrp="1"/>
          </p:cNvSpPr>
          <p:nvPr>
            <p:ph type="body" sz="quarter" idx="35" hasCustomPrompt="1"/>
          </p:nvPr>
        </p:nvSpPr>
        <p:spPr>
          <a:xfrm>
            <a:off x="4285407" y="1525458"/>
            <a:ext cx="647447" cy="482705"/>
          </a:xfrm>
          <a:prstGeom prst="rect">
            <a:avLst/>
          </a:prstGeom>
          <a:noFill/>
        </p:spPr>
        <p:txBody>
          <a:bodyPr anchor="ctr">
            <a:noAutofit/>
          </a:bodyPr>
          <a:lstStyle>
            <a:lvl1pPr algn="ctr">
              <a:lnSpc>
                <a:spcPts val="2250"/>
              </a:lnSpc>
              <a:defRPr sz="1950" b="0">
                <a:solidFill>
                  <a:srgbClr val="2C004B"/>
                </a:solidFill>
              </a:defRPr>
            </a:lvl1pPr>
            <a:lvl2pPr>
              <a:defRPr sz="1050"/>
            </a:lvl2pPr>
            <a:lvl3pPr>
              <a:defRPr sz="900"/>
            </a:lvl3pPr>
            <a:lvl4pPr>
              <a:defRPr sz="825"/>
            </a:lvl4pPr>
            <a:lvl5pPr>
              <a:defRPr sz="825"/>
            </a:lvl5pPr>
          </a:lstStyle>
          <a:p>
            <a:pPr lvl="0"/>
            <a:r>
              <a:rPr lang="en-US" dirty="0"/>
              <a:t>Nº</a:t>
            </a:r>
          </a:p>
        </p:txBody>
      </p:sp>
      <p:sp>
        <p:nvSpPr>
          <p:cNvPr id="25" name="Text Placeholder 4">
            <a:extLst>
              <a:ext uri="{FF2B5EF4-FFF2-40B4-BE49-F238E27FC236}">
                <a16:creationId xmlns:a16="http://schemas.microsoft.com/office/drawing/2014/main" id="{936BACCD-6FBF-486E-81CB-3462560DA2CE}"/>
              </a:ext>
            </a:extLst>
          </p:cNvPr>
          <p:cNvSpPr>
            <a:spLocks noGrp="1"/>
          </p:cNvSpPr>
          <p:nvPr>
            <p:ph type="body" sz="quarter" idx="36" hasCustomPrompt="1"/>
          </p:nvPr>
        </p:nvSpPr>
        <p:spPr>
          <a:xfrm>
            <a:off x="4285407" y="3284121"/>
            <a:ext cx="647447" cy="482705"/>
          </a:xfrm>
          <a:prstGeom prst="rect">
            <a:avLst/>
          </a:prstGeom>
          <a:noFill/>
        </p:spPr>
        <p:txBody>
          <a:bodyPr anchor="ctr">
            <a:noAutofit/>
          </a:bodyPr>
          <a:lstStyle>
            <a:lvl1pPr algn="ctr">
              <a:lnSpc>
                <a:spcPts val="2250"/>
              </a:lnSpc>
              <a:defRPr sz="1950" b="0">
                <a:solidFill>
                  <a:srgbClr val="2C004B"/>
                </a:solidFill>
              </a:defRPr>
            </a:lvl1pPr>
            <a:lvl2pPr>
              <a:defRPr sz="1050"/>
            </a:lvl2pPr>
            <a:lvl3pPr>
              <a:defRPr sz="900"/>
            </a:lvl3pPr>
            <a:lvl4pPr>
              <a:defRPr sz="825"/>
            </a:lvl4pPr>
            <a:lvl5pPr>
              <a:defRPr sz="825"/>
            </a:lvl5pPr>
          </a:lstStyle>
          <a:p>
            <a:pPr lvl="0"/>
            <a:r>
              <a:rPr lang="en-US" dirty="0"/>
              <a:t>Nº</a:t>
            </a:r>
          </a:p>
        </p:txBody>
      </p:sp>
      <p:sp>
        <p:nvSpPr>
          <p:cNvPr id="26" name="Text Placeholder 4">
            <a:extLst>
              <a:ext uri="{FF2B5EF4-FFF2-40B4-BE49-F238E27FC236}">
                <a16:creationId xmlns:a16="http://schemas.microsoft.com/office/drawing/2014/main" id="{48E9C506-31EA-4D04-B660-3B4DB0704112}"/>
              </a:ext>
            </a:extLst>
          </p:cNvPr>
          <p:cNvSpPr>
            <a:spLocks noGrp="1"/>
          </p:cNvSpPr>
          <p:nvPr>
            <p:ph type="body" sz="quarter" idx="37" hasCustomPrompt="1"/>
          </p:nvPr>
        </p:nvSpPr>
        <p:spPr>
          <a:xfrm>
            <a:off x="4285407" y="5061943"/>
            <a:ext cx="647447" cy="482705"/>
          </a:xfrm>
          <a:prstGeom prst="rect">
            <a:avLst/>
          </a:prstGeom>
          <a:noFill/>
        </p:spPr>
        <p:txBody>
          <a:bodyPr anchor="ctr">
            <a:noAutofit/>
          </a:bodyPr>
          <a:lstStyle>
            <a:lvl1pPr algn="ctr">
              <a:lnSpc>
                <a:spcPts val="2250"/>
              </a:lnSpc>
              <a:defRPr sz="1950" b="0">
                <a:solidFill>
                  <a:srgbClr val="2C004B"/>
                </a:solidFill>
              </a:defRPr>
            </a:lvl1pPr>
            <a:lvl2pPr>
              <a:defRPr sz="1050"/>
            </a:lvl2pPr>
            <a:lvl3pPr>
              <a:defRPr sz="900"/>
            </a:lvl3pPr>
            <a:lvl4pPr>
              <a:defRPr sz="825"/>
            </a:lvl4pPr>
            <a:lvl5pPr>
              <a:defRPr sz="825"/>
            </a:lvl5pPr>
          </a:lstStyle>
          <a:p>
            <a:pPr lvl="0"/>
            <a:r>
              <a:rPr lang="en-US" dirty="0"/>
              <a:t>Nº</a:t>
            </a:r>
          </a:p>
        </p:txBody>
      </p:sp>
      <p:sp>
        <p:nvSpPr>
          <p:cNvPr id="27" name="Text Placeholder 7">
            <a:extLst>
              <a:ext uri="{FF2B5EF4-FFF2-40B4-BE49-F238E27FC236}">
                <a16:creationId xmlns:a16="http://schemas.microsoft.com/office/drawing/2014/main" id="{9949BCD6-E419-4ED2-9061-402DD5FF2406}"/>
              </a:ext>
            </a:extLst>
          </p:cNvPr>
          <p:cNvSpPr>
            <a:spLocks noGrp="1"/>
          </p:cNvSpPr>
          <p:nvPr>
            <p:ph type="body" sz="quarter" idx="38" hasCustomPrompt="1"/>
          </p:nvPr>
        </p:nvSpPr>
        <p:spPr>
          <a:xfrm>
            <a:off x="320037" y="3367132"/>
            <a:ext cx="2753120" cy="2993216"/>
          </a:xfrm>
          <a:prstGeom prst="rect">
            <a:avLst/>
          </a:prstGeom>
        </p:spPr>
        <p:txBody>
          <a:bodyPr>
            <a:noAutofit/>
          </a:bodyPr>
          <a:lstStyle>
            <a:lvl1pPr>
              <a:lnSpc>
                <a:spcPts val="1650"/>
              </a:lnSpc>
              <a:defRPr sz="1350"/>
            </a:lvl1pPr>
            <a:lvl2pPr>
              <a:lnSpc>
                <a:spcPts val="1350"/>
              </a:lnSpc>
              <a:buClr>
                <a:schemeClr val="accent3"/>
              </a:buClr>
              <a:defRPr sz="1200"/>
            </a:lvl2pPr>
            <a:lvl3pPr>
              <a:lnSpc>
                <a:spcPts val="1200"/>
              </a:lnSpc>
              <a:buClr>
                <a:schemeClr val="accent3"/>
              </a:buClr>
              <a:defRPr sz="1050"/>
            </a:lvl3pPr>
            <a:lvl4pPr>
              <a:lnSpc>
                <a:spcPts val="1050"/>
              </a:lnSpc>
              <a:buClr>
                <a:schemeClr val="accent3"/>
              </a:buClr>
              <a:defRPr sz="900"/>
            </a:lvl4pPr>
            <a:lvl5pPr>
              <a:lnSpc>
                <a:spcPct val="100000"/>
              </a:lnSpc>
              <a:defRPr sz="9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5"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305991" y="404813"/>
            <a:ext cx="1997757" cy="1584027"/>
          </a:xfrm>
          <a:prstGeom prst="rect">
            <a:avLst/>
          </a:prstGeom>
        </p:spPr>
        <p:txBody>
          <a:bodyPr vert="horz" lIns="0" tIns="0" rIns="0" bIns="0" rtlCol="0" anchor="t">
            <a:normAutofit/>
          </a:bodyPr>
          <a:lstStyle>
            <a:lvl1pPr>
              <a:defRPr lang="pt-PT" dirty="0">
                <a:solidFill>
                  <a:schemeClr val="bg1"/>
                </a:solidFill>
              </a:defRPr>
            </a:lvl1pPr>
          </a:lstStyle>
          <a:p>
            <a:pPr lvl="0">
              <a:lnSpc>
                <a:spcPts val="2250"/>
              </a:lnSpc>
            </a:pPr>
            <a:r>
              <a:rPr lang="en-US" dirty="0"/>
              <a:t>Click to add title</a:t>
            </a:r>
            <a:endParaRPr lang="pt-PT" dirty="0"/>
          </a:p>
        </p:txBody>
      </p:sp>
      <p:sp>
        <p:nvSpPr>
          <p:cNvPr id="16" name="Text Placeholder 4">
            <a:extLst>
              <a:ext uri="{FF2B5EF4-FFF2-40B4-BE49-F238E27FC236}">
                <a16:creationId xmlns:a16="http://schemas.microsoft.com/office/drawing/2014/main" id="{04C1CAD0-39C3-4CE2-A9E9-8CA99EFF5357}"/>
              </a:ext>
            </a:extLst>
          </p:cNvPr>
          <p:cNvSpPr>
            <a:spLocks noGrp="1"/>
          </p:cNvSpPr>
          <p:nvPr>
            <p:ph type="body" sz="quarter" idx="13" hasCustomPrompt="1"/>
          </p:nvPr>
        </p:nvSpPr>
        <p:spPr>
          <a:xfrm>
            <a:off x="5188417" y="825195"/>
            <a:ext cx="3649592" cy="412363"/>
          </a:xfrm>
          <a:prstGeom prst="rect">
            <a:avLst/>
          </a:prstGeom>
          <a:noFill/>
        </p:spPr>
        <p:txBody>
          <a:bodyPr anchor="ctr">
            <a:noAutofit/>
          </a:bodyPr>
          <a:lstStyle>
            <a:lvl1pPr algn="l">
              <a:defRPr sz="1350" b="0">
                <a:solidFill>
                  <a:schemeClr val="tx2"/>
                </a:solidFill>
              </a:defRPr>
            </a:lvl1pPr>
            <a:lvl2pPr>
              <a:defRPr sz="1050"/>
            </a:lvl2pPr>
            <a:lvl3pPr>
              <a:defRPr sz="900"/>
            </a:lvl3pPr>
            <a:lvl4pPr>
              <a:defRPr sz="825"/>
            </a:lvl4pPr>
            <a:lvl5pPr>
              <a:defRPr sz="825"/>
            </a:lvl5pPr>
          </a:lstStyle>
          <a:p>
            <a:pPr lvl="0"/>
            <a:r>
              <a:rPr lang="en-US" dirty="0"/>
              <a:t>Click to insert title</a:t>
            </a:r>
          </a:p>
        </p:txBody>
      </p:sp>
      <p:sp>
        <p:nvSpPr>
          <p:cNvPr id="17" name="Text Placeholder 7">
            <a:extLst>
              <a:ext uri="{FF2B5EF4-FFF2-40B4-BE49-F238E27FC236}">
                <a16:creationId xmlns:a16="http://schemas.microsoft.com/office/drawing/2014/main" id="{9228FC83-C11D-47F2-8BDE-B10D125E5E87}"/>
              </a:ext>
            </a:extLst>
          </p:cNvPr>
          <p:cNvSpPr>
            <a:spLocks noGrp="1"/>
          </p:cNvSpPr>
          <p:nvPr>
            <p:ph type="body" sz="quarter" idx="32" hasCustomPrompt="1"/>
          </p:nvPr>
        </p:nvSpPr>
        <p:spPr>
          <a:xfrm>
            <a:off x="5188417" y="1268414"/>
            <a:ext cx="3649592" cy="996793"/>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3"/>
              </a:buClr>
              <a:defRPr sz="900">
                <a:solidFill>
                  <a:schemeClr val="tx1"/>
                </a:solidFill>
              </a:defRPr>
            </a:lvl2pPr>
            <a:lvl3pPr marL="260747" indent="-130969">
              <a:lnSpc>
                <a:spcPts val="1050"/>
              </a:lnSpc>
              <a:buClr>
                <a:schemeClr val="accent3"/>
              </a:buClr>
              <a:defRPr sz="900">
                <a:solidFill>
                  <a:schemeClr val="tx1"/>
                </a:solidFill>
              </a:defRPr>
            </a:lvl3pPr>
            <a:lvl4pPr marL="382191" indent="-121444">
              <a:lnSpc>
                <a:spcPts val="900"/>
              </a:lnSpc>
              <a:buClr>
                <a:schemeClr val="accent3"/>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a16="http://schemas.microsoft.com/office/drawing/2014/main" id="{04C1CAD0-39C3-4CE2-A9E9-8CA99EFF5357}"/>
              </a:ext>
            </a:extLst>
          </p:cNvPr>
          <p:cNvSpPr>
            <a:spLocks noGrp="1"/>
          </p:cNvSpPr>
          <p:nvPr>
            <p:ph type="body" sz="quarter" idx="39" hasCustomPrompt="1"/>
          </p:nvPr>
        </p:nvSpPr>
        <p:spPr>
          <a:xfrm>
            <a:off x="5188417" y="2583859"/>
            <a:ext cx="3649592" cy="412363"/>
          </a:xfrm>
          <a:prstGeom prst="rect">
            <a:avLst/>
          </a:prstGeom>
          <a:noFill/>
        </p:spPr>
        <p:txBody>
          <a:bodyPr anchor="ctr">
            <a:noAutofit/>
          </a:bodyPr>
          <a:lstStyle>
            <a:lvl1pPr algn="l">
              <a:defRPr sz="1350" b="0">
                <a:solidFill>
                  <a:schemeClr val="tx2"/>
                </a:solidFill>
              </a:defRPr>
            </a:lvl1pPr>
            <a:lvl2pPr>
              <a:defRPr sz="1050"/>
            </a:lvl2pPr>
            <a:lvl3pPr>
              <a:defRPr sz="900"/>
            </a:lvl3pPr>
            <a:lvl4pPr>
              <a:defRPr sz="825"/>
            </a:lvl4pPr>
            <a:lvl5pPr>
              <a:defRPr sz="825"/>
            </a:lvl5pPr>
          </a:lstStyle>
          <a:p>
            <a:pPr lvl="0"/>
            <a:r>
              <a:rPr lang="en-US" dirty="0"/>
              <a:t>Click to insert title</a:t>
            </a:r>
          </a:p>
        </p:txBody>
      </p:sp>
      <p:sp>
        <p:nvSpPr>
          <p:cNvPr id="34" name="Text Placeholder 7">
            <a:extLst>
              <a:ext uri="{FF2B5EF4-FFF2-40B4-BE49-F238E27FC236}">
                <a16:creationId xmlns:a16="http://schemas.microsoft.com/office/drawing/2014/main" id="{9228FC83-C11D-47F2-8BDE-B10D125E5E87}"/>
              </a:ext>
            </a:extLst>
          </p:cNvPr>
          <p:cNvSpPr>
            <a:spLocks noGrp="1"/>
          </p:cNvSpPr>
          <p:nvPr>
            <p:ph type="body" sz="quarter" idx="40" hasCustomPrompt="1"/>
          </p:nvPr>
        </p:nvSpPr>
        <p:spPr>
          <a:xfrm>
            <a:off x="5188417" y="3027077"/>
            <a:ext cx="3649592" cy="996793"/>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3"/>
              </a:buClr>
              <a:defRPr sz="900">
                <a:solidFill>
                  <a:schemeClr val="tx1"/>
                </a:solidFill>
              </a:defRPr>
            </a:lvl2pPr>
            <a:lvl3pPr marL="260747" indent="-130969">
              <a:lnSpc>
                <a:spcPts val="1050"/>
              </a:lnSpc>
              <a:buClr>
                <a:schemeClr val="accent3"/>
              </a:buClr>
              <a:defRPr sz="900">
                <a:solidFill>
                  <a:schemeClr val="tx1"/>
                </a:solidFill>
              </a:defRPr>
            </a:lvl3pPr>
            <a:lvl4pPr marL="382191" indent="-121444">
              <a:lnSpc>
                <a:spcPts val="900"/>
              </a:lnSpc>
              <a:buClr>
                <a:schemeClr val="accent3"/>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5" name="Text Placeholder 4">
            <a:extLst>
              <a:ext uri="{FF2B5EF4-FFF2-40B4-BE49-F238E27FC236}">
                <a16:creationId xmlns:a16="http://schemas.microsoft.com/office/drawing/2014/main" id="{04C1CAD0-39C3-4CE2-A9E9-8CA99EFF5357}"/>
              </a:ext>
            </a:extLst>
          </p:cNvPr>
          <p:cNvSpPr>
            <a:spLocks noGrp="1"/>
          </p:cNvSpPr>
          <p:nvPr>
            <p:ph type="body" sz="quarter" idx="41" hasCustomPrompt="1"/>
          </p:nvPr>
        </p:nvSpPr>
        <p:spPr>
          <a:xfrm>
            <a:off x="5188417" y="4361681"/>
            <a:ext cx="3649592" cy="412363"/>
          </a:xfrm>
          <a:prstGeom prst="rect">
            <a:avLst/>
          </a:prstGeom>
          <a:noFill/>
        </p:spPr>
        <p:txBody>
          <a:bodyPr anchor="ctr">
            <a:noAutofit/>
          </a:bodyPr>
          <a:lstStyle>
            <a:lvl1pPr algn="l">
              <a:defRPr sz="1350" b="0">
                <a:solidFill>
                  <a:schemeClr val="tx2"/>
                </a:solidFill>
              </a:defRPr>
            </a:lvl1pPr>
            <a:lvl2pPr>
              <a:defRPr sz="1050"/>
            </a:lvl2pPr>
            <a:lvl3pPr>
              <a:defRPr sz="900"/>
            </a:lvl3pPr>
            <a:lvl4pPr>
              <a:defRPr sz="825"/>
            </a:lvl4pPr>
            <a:lvl5pPr>
              <a:defRPr sz="825"/>
            </a:lvl5pPr>
          </a:lstStyle>
          <a:p>
            <a:pPr lvl="0"/>
            <a:r>
              <a:rPr lang="en-US" dirty="0"/>
              <a:t>Click to insert title</a:t>
            </a:r>
          </a:p>
        </p:txBody>
      </p:sp>
      <p:sp>
        <p:nvSpPr>
          <p:cNvPr id="36" name="Text Placeholder 7">
            <a:extLst>
              <a:ext uri="{FF2B5EF4-FFF2-40B4-BE49-F238E27FC236}">
                <a16:creationId xmlns:a16="http://schemas.microsoft.com/office/drawing/2014/main" id="{9228FC83-C11D-47F2-8BDE-B10D125E5E87}"/>
              </a:ext>
            </a:extLst>
          </p:cNvPr>
          <p:cNvSpPr>
            <a:spLocks noGrp="1"/>
          </p:cNvSpPr>
          <p:nvPr>
            <p:ph type="body" sz="quarter" idx="42" hasCustomPrompt="1"/>
          </p:nvPr>
        </p:nvSpPr>
        <p:spPr>
          <a:xfrm>
            <a:off x="5188417" y="4804899"/>
            <a:ext cx="3649592" cy="996793"/>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3"/>
              </a:buClr>
              <a:defRPr sz="900">
                <a:solidFill>
                  <a:schemeClr val="tx1"/>
                </a:solidFill>
              </a:defRPr>
            </a:lvl2pPr>
            <a:lvl3pPr marL="260747" indent="-130969">
              <a:lnSpc>
                <a:spcPts val="1050"/>
              </a:lnSpc>
              <a:buClr>
                <a:schemeClr val="accent3"/>
              </a:buClr>
              <a:defRPr sz="900">
                <a:solidFill>
                  <a:schemeClr val="tx1"/>
                </a:solidFill>
              </a:defRPr>
            </a:lvl3pPr>
            <a:lvl4pPr marL="382191" indent="-121444">
              <a:lnSpc>
                <a:spcPts val="900"/>
              </a:lnSpc>
              <a:buClr>
                <a:schemeClr val="accent3"/>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7" name="Retângulo 43">
            <a:extLst>
              <a:ext uri="{FF2B5EF4-FFF2-40B4-BE49-F238E27FC236}">
                <a16:creationId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sp>
        <p:nvSpPr>
          <p:cNvPr id="39" name="Rectangle 27">
            <a:hlinkClick r:id="rId4"/>
            <a:extLst>
              <a:ext uri="{FF2B5EF4-FFF2-40B4-BE49-F238E27FC236}">
                <a16:creationId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40" name="Retângulo 43">
            <a:extLst>
              <a:ext uri="{FF2B5EF4-FFF2-40B4-BE49-F238E27FC236}">
                <a16:creationId xmlns:a16="http://schemas.microsoft.com/office/drawing/2014/main" id="{834ADCB4-BFB1-450D-8F6D-64217F4CD92C}"/>
              </a:ext>
            </a:extLst>
          </p:cNvPr>
          <p:cNvSpPr/>
          <p:nvPr userDrawn="1"/>
        </p:nvSpPr>
        <p:spPr>
          <a:xfrm>
            <a:off x="7170245"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864679296"/>
      </p:ext>
    </p:extLst>
  </p:cSld>
  <p:clrMapOvr>
    <a:overrideClrMapping bg1="lt1" tx1="dk1" bg2="lt2" tx2="dk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ntact information">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id="{EC1A94F9-DC7A-4538-8277-70A44CA10105}"/>
              </a:ext>
            </a:extLst>
          </p:cNvPr>
          <p:cNvSpPr>
            <a:spLocks noGrp="1"/>
          </p:cNvSpPr>
          <p:nvPr>
            <p:ph type="pic" sz="quarter" idx="10"/>
          </p:nvPr>
        </p:nvSpPr>
        <p:spPr>
          <a:xfrm>
            <a:off x="468087" y="1903414"/>
            <a:ext cx="1089422" cy="1671637"/>
          </a:xfrm>
          <a:prstGeom prst="rect">
            <a:avLst/>
          </a:prstGeom>
          <a:solidFill>
            <a:srgbClr val="D9D9D9"/>
          </a:solidFill>
        </p:spPr>
        <p:txBody>
          <a:bodyPr anchor="ctr"/>
          <a:lstStyle>
            <a:lvl1pPr algn="ctr">
              <a:defRPr/>
            </a:lvl1pPr>
          </a:lstStyle>
          <a:p>
            <a:r>
              <a:rPr lang="en-US"/>
              <a:t>Click icon to add picture</a:t>
            </a:r>
            <a:endParaRPr lang="pt-PT"/>
          </a:p>
        </p:txBody>
      </p:sp>
      <p:sp>
        <p:nvSpPr>
          <p:cNvPr id="19" name="Picture Placeholder 17">
            <a:extLst>
              <a:ext uri="{FF2B5EF4-FFF2-40B4-BE49-F238E27FC236}">
                <a16:creationId xmlns:a16="http://schemas.microsoft.com/office/drawing/2014/main" id="{74E803A8-AB56-45EC-B2C1-515FBB73BB37}"/>
              </a:ext>
            </a:extLst>
          </p:cNvPr>
          <p:cNvSpPr>
            <a:spLocks noGrp="1"/>
          </p:cNvSpPr>
          <p:nvPr>
            <p:ph type="pic" sz="quarter" idx="11"/>
          </p:nvPr>
        </p:nvSpPr>
        <p:spPr>
          <a:xfrm>
            <a:off x="4841397" y="1903414"/>
            <a:ext cx="1089422" cy="1671637"/>
          </a:xfrm>
          <a:prstGeom prst="rect">
            <a:avLst/>
          </a:prstGeom>
          <a:solidFill>
            <a:srgbClr val="D9D9D9"/>
          </a:solidFill>
        </p:spPr>
        <p:txBody>
          <a:bodyPr anchor="ctr"/>
          <a:lstStyle>
            <a:lvl1pPr algn="ctr">
              <a:defRPr/>
            </a:lvl1pPr>
          </a:lstStyle>
          <a:p>
            <a:r>
              <a:rPr lang="en-US"/>
              <a:t>Click icon to add picture</a:t>
            </a:r>
            <a:endParaRPr lang="pt-PT"/>
          </a:p>
        </p:txBody>
      </p:sp>
      <p:sp>
        <p:nvSpPr>
          <p:cNvPr id="20" name="Picture Placeholder 17">
            <a:extLst>
              <a:ext uri="{FF2B5EF4-FFF2-40B4-BE49-F238E27FC236}">
                <a16:creationId xmlns:a16="http://schemas.microsoft.com/office/drawing/2014/main" id="{9D1BE315-6BE9-4C05-9EDD-2BF1E943154E}"/>
              </a:ext>
            </a:extLst>
          </p:cNvPr>
          <p:cNvSpPr>
            <a:spLocks noGrp="1"/>
          </p:cNvSpPr>
          <p:nvPr>
            <p:ph type="pic" sz="quarter" idx="12"/>
          </p:nvPr>
        </p:nvSpPr>
        <p:spPr>
          <a:xfrm>
            <a:off x="468087" y="4379454"/>
            <a:ext cx="1089422" cy="1671637"/>
          </a:xfrm>
          <a:prstGeom prst="rect">
            <a:avLst/>
          </a:prstGeom>
          <a:solidFill>
            <a:srgbClr val="D9D9D9"/>
          </a:solidFill>
        </p:spPr>
        <p:txBody>
          <a:bodyPr anchor="ctr"/>
          <a:lstStyle>
            <a:lvl1pPr algn="ctr">
              <a:defRPr/>
            </a:lvl1pPr>
          </a:lstStyle>
          <a:p>
            <a:r>
              <a:rPr lang="en-US"/>
              <a:t>Click icon to add picture</a:t>
            </a:r>
            <a:endParaRPr lang="pt-PT"/>
          </a:p>
        </p:txBody>
      </p:sp>
      <p:sp>
        <p:nvSpPr>
          <p:cNvPr id="21" name="Picture Placeholder 17">
            <a:extLst>
              <a:ext uri="{FF2B5EF4-FFF2-40B4-BE49-F238E27FC236}">
                <a16:creationId xmlns:a16="http://schemas.microsoft.com/office/drawing/2014/main" id="{1281E9B6-7C84-4FF5-B198-C8FC0C8924EE}"/>
              </a:ext>
            </a:extLst>
          </p:cNvPr>
          <p:cNvSpPr>
            <a:spLocks noGrp="1"/>
          </p:cNvSpPr>
          <p:nvPr>
            <p:ph type="pic" sz="quarter" idx="13"/>
          </p:nvPr>
        </p:nvSpPr>
        <p:spPr>
          <a:xfrm>
            <a:off x="4841397" y="4379454"/>
            <a:ext cx="1089422" cy="1671637"/>
          </a:xfrm>
          <a:prstGeom prst="rect">
            <a:avLst/>
          </a:prstGeom>
          <a:solidFill>
            <a:srgbClr val="D9D9D9"/>
          </a:solidFill>
        </p:spPr>
        <p:txBody>
          <a:bodyPr anchor="ctr"/>
          <a:lstStyle>
            <a:lvl1pPr algn="ctr">
              <a:defRPr/>
            </a:lvl1pPr>
          </a:lstStyle>
          <a:p>
            <a:r>
              <a:rPr lang="en-US"/>
              <a:t>Click icon to add picture</a:t>
            </a:r>
            <a:endParaRPr lang="pt-PT"/>
          </a:p>
        </p:txBody>
      </p:sp>
      <p:sp>
        <p:nvSpPr>
          <p:cNvPr id="11"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3" name="Retângulo 43">
            <a:extLst>
              <a:ext uri="{FF2B5EF4-FFF2-40B4-BE49-F238E27FC236}">
                <a16:creationId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7" name="Text Placeholder 7">
            <a:extLst>
              <a:ext uri="{FF2B5EF4-FFF2-40B4-BE49-F238E27FC236}">
                <a16:creationId xmlns:a16="http://schemas.microsoft.com/office/drawing/2014/main" id="{9228FC83-C11D-47F2-8BDE-B10D125E5E87}"/>
              </a:ext>
            </a:extLst>
          </p:cNvPr>
          <p:cNvSpPr>
            <a:spLocks noGrp="1"/>
          </p:cNvSpPr>
          <p:nvPr>
            <p:ph type="body" sz="quarter" idx="32" hasCustomPrompt="1"/>
          </p:nvPr>
        </p:nvSpPr>
        <p:spPr>
          <a:xfrm>
            <a:off x="1655676" y="1903414"/>
            <a:ext cx="2807978" cy="1671637"/>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1"/>
              </a:buClr>
              <a:defRPr sz="900">
                <a:solidFill>
                  <a:schemeClr val="tx1"/>
                </a:solidFill>
              </a:defRPr>
            </a:lvl2pPr>
            <a:lvl3pPr marL="260747" indent="-130969">
              <a:lnSpc>
                <a:spcPts val="1050"/>
              </a:lnSpc>
              <a:buClr>
                <a:schemeClr val="accent1"/>
              </a:buClr>
              <a:defRPr sz="900">
                <a:solidFill>
                  <a:schemeClr val="tx1"/>
                </a:solidFill>
              </a:defRPr>
            </a:lvl3pPr>
            <a:lvl4pPr marL="382191" indent="-121444">
              <a:lnSpc>
                <a:spcPts val="900"/>
              </a:lnSpc>
              <a:buClr>
                <a:schemeClr val="accent1"/>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4" name="Text Placeholder 7">
            <a:extLst>
              <a:ext uri="{FF2B5EF4-FFF2-40B4-BE49-F238E27FC236}">
                <a16:creationId xmlns:a16="http://schemas.microsoft.com/office/drawing/2014/main" id="{9228FC83-C11D-47F2-8BDE-B10D125E5E87}"/>
              </a:ext>
            </a:extLst>
          </p:cNvPr>
          <p:cNvSpPr>
            <a:spLocks noGrp="1"/>
          </p:cNvSpPr>
          <p:nvPr>
            <p:ph type="body" sz="quarter" idx="33" hasCustomPrompt="1"/>
          </p:nvPr>
        </p:nvSpPr>
        <p:spPr>
          <a:xfrm>
            <a:off x="6030032" y="1903414"/>
            <a:ext cx="2807978" cy="1671637"/>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1"/>
              </a:buClr>
              <a:defRPr sz="900">
                <a:solidFill>
                  <a:schemeClr val="tx1"/>
                </a:solidFill>
              </a:defRPr>
            </a:lvl2pPr>
            <a:lvl3pPr marL="260747" indent="-130969">
              <a:lnSpc>
                <a:spcPts val="1050"/>
              </a:lnSpc>
              <a:buClr>
                <a:schemeClr val="accent1"/>
              </a:buClr>
              <a:defRPr sz="900">
                <a:solidFill>
                  <a:schemeClr val="tx1"/>
                </a:solidFill>
              </a:defRPr>
            </a:lvl3pPr>
            <a:lvl4pPr marL="382191" indent="-121444">
              <a:lnSpc>
                <a:spcPts val="900"/>
              </a:lnSpc>
              <a:buClr>
                <a:schemeClr val="accent1"/>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7" name="Text Placeholder 7">
            <a:extLst>
              <a:ext uri="{FF2B5EF4-FFF2-40B4-BE49-F238E27FC236}">
                <a16:creationId xmlns:a16="http://schemas.microsoft.com/office/drawing/2014/main" id="{9228FC83-C11D-47F2-8BDE-B10D125E5E87}"/>
              </a:ext>
            </a:extLst>
          </p:cNvPr>
          <p:cNvSpPr>
            <a:spLocks noGrp="1"/>
          </p:cNvSpPr>
          <p:nvPr>
            <p:ph type="body" sz="quarter" idx="34" hasCustomPrompt="1"/>
          </p:nvPr>
        </p:nvSpPr>
        <p:spPr>
          <a:xfrm>
            <a:off x="1655676" y="4379454"/>
            <a:ext cx="2807978" cy="1671637"/>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1"/>
              </a:buClr>
              <a:defRPr sz="900">
                <a:solidFill>
                  <a:schemeClr val="tx1"/>
                </a:solidFill>
              </a:defRPr>
            </a:lvl2pPr>
            <a:lvl3pPr marL="260747" indent="-130969">
              <a:lnSpc>
                <a:spcPts val="1050"/>
              </a:lnSpc>
              <a:buClr>
                <a:schemeClr val="accent1"/>
              </a:buClr>
              <a:defRPr sz="900">
                <a:solidFill>
                  <a:schemeClr val="tx1"/>
                </a:solidFill>
              </a:defRPr>
            </a:lvl3pPr>
            <a:lvl4pPr marL="382191" indent="-121444">
              <a:lnSpc>
                <a:spcPts val="900"/>
              </a:lnSpc>
              <a:buClr>
                <a:schemeClr val="accent1"/>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8"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6030032" y="4379454"/>
            <a:ext cx="2807978" cy="1671637"/>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1"/>
              </a:buClr>
              <a:defRPr sz="900">
                <a:solidFill>
                  <a:schemeClr val="tx1"/>
                </a:solidFill>
              </a:defRPr>
            </a:lvl2pPr>
            <a:lvl3pPr marL="260747" indent="-130969">
              <a:lnSpc>
                <a:spcPts val="1050"/>
              </a:lnSpc>
              <a:buClr>
                <a:schemeClr val="accent1"/>
              </a:buClr>
              <a:defRPr sz="900">
                <a:solidFill>
                  <a:schemeClr val="tx1"/>
                </a:solidFill>
              </a:defRPr>
            </a:lvl3pPr>
            <a:lvl4pPr marL="382191" indent="-121444">
              <a:lnSpc>
                <a:spcPts val="900"/>
              </a:lnSpc>
              <a:buClr>
                <a:schemeClr val="accent1"/>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38186855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ntact details">
    <p:spTree>
      <p:nvGrpSpPr>
        <p:cNvPr id="1" name=""/>
        <p:cNvGrpSpPr/>
        <p:nvPr/>
      </p:nvGrpSpPr>
      <p:grpSpPr>
        <a:xfrm>
          <a:off x="0" y="0"/>
          <a:ext cx="0" cy="0"/>
          <a:chOff x="0" y="0"/>
          <a:chExt cx="0" cy="0"/>
        </a:xfrm>
      </p:grpSpPr>
      <p:sp>
        <p:nvSpPr>
          <p:cNvPr id="15" name="Text Placeholder 4">
            <a:extLst>
              <a:ext uri="{FF2B5EF4-FFF2-40B4-BE49-F238E27FC236}">
                <a16:creationId xmlns:a16="http://schemas.microsoft.com/office/drawing/2014/main" id="{38EB8B05-1295-4FBE-8D2F-3BFEB534AE51}"/>
              </a:ext>
            </a:extLst>
          </p:cNvPr>
          <p:cNvSpPr>
            <a:spLocks noGrp="1"/>
          </p:cNvSpPr>
          <p:nvPr>
            <p:ph type="body" sz="quarter" idx="29"/>
          </p:nvPr>
        </p:nvSpPr>
        <p:spPr>
          <a:xfrm>
            <a:off x="4978586" y="662160"/>
            <a:ext cx="3662752" cy="412363"/>
          </a:xfrm>
          <a:prstGeom prst="rect">
            <a:avLst/>
          </a:prstGeom>
          <a:noFill/>
        </p:spPr>
        <p:txBody>
          <a:bodyPr anchor="ctr">
            <a:noAutofit/>
          </a:bodyPr>
          <a:lstStyle>
            <a:lvl1pPr algn="l">
              <a:lnSpc>
                <a:spcPts val="2250"/>
              </a:lnSpc>
              <a:defRPr sz="1950" b="0">
                <a:solidFill>
                  <a:srgbClr val="12ABDB"/>
                </a:solidFill>
              </a:defRPr>
            </a:lvl1pPr>
            <a:lvl2pPr>
              <a:defRPr sz="1050"/>
            </a:lvl2pPr>
            <a:lvl3pPr>
              <a:defRPr sz="900"/>
            </a:lvl3pPr>
            <a:lvl4pPr>
              <a:defRPr sz="825"/>
            </a:lvl4pPr>
            <a:lvl5pPr>
              <a:defRPr sz="825"/>
            </a:lvl5pPr>
          </a:lstStyle>
          <a:p>
            <a:pPr lvl="0"/>
            <a:r>
              <a:rPr lang="en-US"/>
              <a:t>Edit Master text styles</a:t>
            </a:r>
          </a:p>
        </p:txBody>
      </p:sp>
      <p:sp>
        <p:nvSpPr>
          <p:cNvPr id="16" name="Text Placeholder 4">
            <a:extLst>
              <a:ext uri="{FF2B5EF4-FFF2-40B4-BE49-F238E27FC236}">
                <a16:creationId xmlns:a16="http://schemas.microsoft.com/office/drawing/2014/main" id="{89F369BB-997D-4351-8E94-506F593BC826}"/>
              </a:ext>
            </a:extLst>
          </p:cNvPr>
          <p:cNvSpPr>
            <a:spLocks noGrp="1"/>
          </p:cNvSpPr>
          <p:nvPr>
            <p:ph type="body" sz="quarter" idx="30"/>
          </p:nvPr>
        </p:nvSpPr>
        <p:spPr>
          <a:xfrm>
            <a:off x="4978586" y="4374298"/>
            <a:ext cx="3662752" cy="412363"/>
          </a:xfrm>
          <a:prstGeom prst="rect">
            <a:avLst/>
          </a:prstGeom>
          <a:noFill/>
        </p:spPr>
        <p:txBody>
          <a:bodyPr anchor="ctr">
            <a:noAutofit/>
          </a:bodyPr>
          <a:lstStyle>
            <a:lvl1pPr algn="l">
              <a:lnSpc>
                <a:spcPts val="2250"/>
              </a:lnSpc>
              <a:defRPr sz="1950" b="0">
                <a:solidFill>
                  <a:srgbClr val="12ABDB"/>
                </a:solidFill>
              </a:defRPr>
            </a:lvl1pPr>
            <a:lvl2pPr>
              <a:defRPr sz="1050"/>
            </a:lvl2pPr>
            <a:lvl3pPr>
              <a:defRPr sz="900"/>
            </a:lvl3pPr>
            <a:lvl4pPr>
              <a:defRPr sz="825"/>
            </a:lvl4pPr>
            <a:lvl5pPr>
              <a:defRPr sz="825"/>
            </a:lvl5pPr>
          </a:lstStyle>
          <a:p>
            <a:pPr lvl="0"/>
            <a:r>
              <a:rPr lang="en-US"/>
              <a:t>Edit Master text styles</a:t>
            </a:r>
          </a:p>
        </p:txBody>
      </p:sp>
      <p:sp>
        <p:nvSpPr>
          <p:cNvPr id="17" name="Text Placeholder 7">
            <a:extLst>
              <a:ext uri="{FF2B5EF4-FFF2-40B4-BE49-F238E27FC236}">
                <a16:creationId xmlns:a16="http://schemas.microsoft.com/office/drawing/2014/main" id="{1DC896E0-16D3-438F-B293-ED80E1183A74}"/>
              </a:ext>
            </a:extLst>
          </p:cNvPr>
          <p:cNvSpPr>
            <a:spLocks noGrp="1"/>
          </p:cNvSpPr>
          <p:nvPr>
            <p:ph type="body" sz="quarter" idx="31"/>
          </p:nvPr>
        </p:nvSpPr>
        <p:spPr>
          <a:xfrm>
            <a:off x="4978585" y="4810700"/>
            <a:ext cx="3662753" cy="1717101"/>
          </a:xfrm>
          <a:prstGeom prst="rect">
            <a:avLst/>
          </a:prstGeom>
        </p:spPr>
        <p:txBody>
          <a:bodyPr>
            <a:noAutofit/>
          </a:bodyPr>
          <a:lstStyle>
            <a:lvl1pPr>
              <a:lnSpc>
                <a:spcPts val="1200"/>
              </a:lnSpc>
              <a:defRPr sz="1050"/>
            </a:lvl1pPr>
            <a:lvl2pPr marL="129779" indent="-126206">
              <a:lnSpc>
                <a:spcPts val="1050"/>
              </a:lnSpc>
              <a:defRPr sz="900"/>
            </a:lvl2pPr>
            <a:lvl3pPr marL="260747" indent="-130969">
              <a:lnSpc>
                <a:spcPts val="900"/>
              </a:lnSpc>
              <a:defRPr sz="825"/>
            </a:lvl3pPr>
            <a:lvl4pPr marL="303610" indent="-86916">
              <a:lnSpc>
                <a:spcPts val="825"/>
              </a:lnSpc>
              <a:defRPr sz="750"/>
            </a:lvl4pPr>
            <a:lvl5pPr>
              <a:lnSpc>
                <a:spcPct val="100000"/>
              </a:lnSpc>
              <a:defRPr sz="900"/>
            </a:lvl5pPr>
          </a:lstStyle>
          <a:p>
            <a:pPr lvl="0"/>
            <a:r>
              <a:rPr lang="en-US"/>
              <a:t>Edit Master text styles</a:t>
            </a:r>
          </a:p>
          <a:p>
            <a:pPr lvl="1"/>
            <a:r>
              <a:rPr lang="en-US"/>
              <a:t>Second level</a:t>
            </a:r>
          </a:p>
          <a:p>
            <a:pPr lvl="2"/>
            <a:r>
              <a:rPr lang="en-US"/>
              <a:t>Third level</a:t>
            </a:r>
          </a:p>
          <a:p>
            <a:pPr lvl="3"/>
            <a:r>
              <a:rPr lang="en-US"/>
              <a:t>Fourth level</a:t>
            </a:r>
          </a:p>
        </p:txBody>
      </p:sp>
      <p:sp>
        <p:nvSpPr>
          <p:cNvPr id="18" name="Text Placeholder 7">
            <a:extLst>
              <a:ext uri="{FF2B5EF4-FFF2-40B4-BE49-F238E27FC236}">
                <a16:creationId xmlns:a16="http://schemas.microsoft.com/office/drawing/2014/main" id="{766AF42E-C565-4CFD-A0C6-69ADC5ED724D}"/>
              </a:ext>
            </a:extLst>
          </p:cNvPr>
          <p:cNvSpPr>
            <a:spLocks noGrp="1"/>
          </p:cNvSpPr>
          <p:nvPr>
            <p:ph type="body" sz="quarter" idx="32"/>
          </p:nvPr>
        </p:nvSpPr>
        <p:spPr>
          <a:xfrm>
            <a:off x="4978585" y="1265729"/>
            <a:ext cx="1486236" cy="1058371"/>
          </a:xfrm>
          <a:prstGeom prst="rect">
            <a:avLst/>
          </a:prstGeom>
        </p:spPr>
        <p:txBody>
          <a:bodyPr>
            <a:noAutofit/>
          </a:bodyPr>
          <a:lstStyle>
            <a:lvl1pPr>
              <a:lnSpc>
                <a:spcPts val="1050"/>
              </a:lnSpc>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a:t>Edit Master text styles</a:t>
            </a:r>
          </a:p>
        </p:txBody>
      </p:sp>
      <p:sp>
        <p:nvSpPr>
          <p:cNvPr id="19" name="Text Placeholder 7">
            <a:extLst>
              <a:ext uri="{FF2B5EF4-FFF2-40B4-BE49-F238E27FC236}">
                <a16:creationId xmlns:a16="http://schemas.microsoft.com/office/drawing/2014/main" id="{FEEE7B4B-7781-4178-8912-CB53DC7910B1}"/>
              </a:ext>
            </a:extLst>
          </p:cNvPr>
          <p:cNvSpPr>
            <a:spLocks noGrp="1"/>
          </p:cNvSpPr>
          <p:nvPr>
            <p:ph type="body" sz="quarter" idx="33"/>
          </p:nvPr>
        </p:nvSpPr>
        <p:spPr>
          <a:xfrm>
            <a:off x="7104822" y="1265729"/>
            <a:ext cx="1486236" cy="1058371"/>
          </a:xfrm>
          <a:prstGeom prst="rect">
            <a:avLst/>
          </a:prstGeom>
        </p:spPr>
        <p:txBody>
          <a:bodyPr>
            <a:noAutofit/>
          </a:bodyPr>
          <a:lstStyle>
            <a:lvl1pPr>
              <a:lnSpc>
                <a:spcPts val="1050"/>
              </a:lnSpc>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a:t>Edit Master text styles</a:t>
            </a:r>
          </a:p>
        </p:txBody>
      </p:sp>
      <p:sp>
        <p:nvSpPr>
          <p:cNvPr id="20" name="Text Placeholder 7">
            <a:extLst>
              <a:ext uri="{FF2B5EF4-FFF2-40B4-BE49-F238E27FC236}">
                <a16:creationId xmlns:a16="http://schemas.microsoft.com/office/drawing/2014/main" id="{65D71B9F-4F61-41D4-A7CC-FD63E71DC5A6}"/>
              </a:ext>
            </a:extLst>
          </p:cNvPr>
          <p:cNvSpPr>
            <a:spLocks noGrp="1"/>
          </p:cNvSpPr>
          <p:nvPr>
            <p:ph type="body" sz="quarter" idx="34"/>
          </p:nvPr>
        </p:nvSpPr>
        <p:spPr>
          <a:xfrm>
            <a:off x="4978585" y="2455545"/>
            <a:ext cx="1486236" cy="1058371"/>
          </a:xfrm>
          <a:prstGeom prst="rect">
            <a:avLst/>
          </a:prstGeom>
        </p:spPr>
        <p:txBody>
          <a:bodyPr>
            <a:noAutofit/>
          </a:bodyPr>
          <a:lstStyle>
            <a:lvl1pPr>
              <a:lnSpc>
                <a:spcPts val="1050"/>
              </a:lnSpc>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a:t>Edit Master text styles</a:t>
            </a:r>
          </a:p>
        </p:txBody>
      </p:sp>
      <p:sp>
        <p:nvSpPr>
          <p:cNvPr id="21" name="Text Placeholder 7">
            <a:extLst>
              <a:ext uri="{FF2B5EF4-FFF2-40B4-BE49-F238E27FC236}">
                <a16:creationId xmlns:a16="http://schemas.microsoft.com/office/drawing/2014/main" id="{1BD170B4-C089-4F45-8016-02293706DE36}"/>
              </a:ext>
            </a:extLst>
          </p:cNvPr>
          <p:cNvSpPr>
            <a:spLocks noGrp="1"/>
          </p:cNvSpPr>
          <p:nvPr>
            <p:ph type="body" sz="quarter" idx="35"/>
          </p:nvPr>
        </p:nvSpPr>
        <p:spPr>
          <a:xfrm>
            <a:off x="7104822" y="2455545"/>
            <a:ext cx="1486236" cy="1058371"/>
          </a:xfrm>
          <a:prstGeom prst="rect">
            <a:avLst/>
          </a:prstGeom>
        </p:spPr>
        <p:txBody>
          <a:bodyPr>
            <a:noAutofit/>
          </a:bodyPr>
          <a:lstStyle>
            <a:lvl1pPr>
              <a:lnSpc>
                <a:spcPts val="1050"/>
              </a:lnSpc>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a:t>Edit Master text styles</a:t>
            </a:r>
          </a:p>
        </p:txBody>
      </p:sp>
      <p:sp>
        <p:nvSpPr>
          <p:cNvPr id="22" name="Freeform: Shape 21">
            <a:extLst>
              <a:ext uri="{FF2B5EF4-FFF2-40B4-BE49-F238E27FC236}">
                <a16:creationId xmlns:a16="http://schemas.microsoft.com/office/drawing/2014/main" id="{E1D38B64-120F-4B33-BFE3-9536C55688C0}"/>
              </a:ext>
            </a:extLst>
          </p:cNvPr>
          <p:cNvSpPr>
            <a:spLocks/>
          </p:cNvSpPr>
          <p:nvPr userDrawn="1"/>
        </p:nvSpPr>
        <p:spPr bwMode="auto">
          <a:xfrm>
            <a:off x="0" y="0"/>
            <a:ext cx="4735698" cy="6858000"/>
          </a:xfrm>
          <a:custGeom>
            <a:avLst/>
            <a:gdLst>
              <a:gd name="connsiteX0" fmla="*/ 0 w 6314264"/>
              <a:gd name="connsiteY0" fmla="*/ 0 h 6850062"/>
              <a:gd name="connsiteX1" fmla="*/ 2371778 w 6314264"/>
              <a:gd name="connsiteY1" fmla="*/ 0 h 6850062"/>
              <a:gd name="connsiteX2" fmla="*/ 5821131 w 6314264"/>
              <a:gd name="connsiteY2" fmla="*/ 4462172 h 6850062"/>
              <a:gd name="connsiteX3" fmla="*/ 5967979 w 6314264"/>
              <a:gd name="connsiteY3" fmla="*/ 6737018 h 6850062"/>
              <a:gd name="connsiteX4" fmla="*/ 5901053 w 6314264"/>
              <a:gd name="connsiteY4" fmla="*/ 6850062 h 6850062"/>
              <a:gd name="connsiteX5" fmla="*/ 0 w 6314264"/>
              <a:gd name="connsiteY5" fmla="*/ 6850062 h 6850062"/>
              <a:gd name="connsiteX6" fmla="*/ 0 w 6314264"/>
              <a:gd name="connsiteY6" fmla="*/ 6791481 h 6850062"/>
              <a:gd name="connsiteX7" fmla="*/ 0 w 6314264"/>
              <a:gd name="connsiteY7" fmla="*/ 0 h 685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4264" h="6850062">
                <a:moveTo>
                  <a:pt x="0" y="0"/>
                </a:moveTo>
                <a:cubicBezTo>
                  <a:pt x="0" y="0"/>
                  <a:pt x="0" y="0"/>
                  <a:pt x="2371778" y="0"/>
                </a:cubicBezTo>
                <a:cubicBezTo>
                  <a:pt x="2402328" y="4520519"/>
                  <a:pt x="6334924" y="5918074"/>
                  <a:pt x="5821131" y="4462172"/>
                </a:cubicBezTo>
                <a:cubicBezTo>
                  <a:pt x="6272436" y="4633046"/>
                  <a:pt x="6588349" y="5598554"/>
                  <a:pt x="5967979" y="6737018"/>
                </a:cubicBezTo>
                <a:lnTo>
                  <a:pt x="5901053" y="6850062"/>
                </a:lnTo>
                <a:lnTo>
                  <a:pt x="0" y="6850062"/>
                </a:lnTo>
                <a:lnTo>
                  <a:pt x="0" y="6791481"/>
                </a:lnTo>
                <a:cubicBezTo>
                  <a:pt x="0" y="5305461"/>
                  <a:pt x="0" y="3143977"/>
                  <a:pt x="0" y="0"/>
                </a:cubicBezTo>
                <a:close/>
              </a:path>
            </a:pathLst>
          </a:custGeom>
          <a:solidFill>
            <a:srgbClr val="2C004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noAutofit/>
          </a:bodyPr>
          <a:lstStyle/>
          <a:p>
            <a:endParaRPr lang="pt-PT" sz="1350"/>
          </a:p>
        </p:txBody>
      </p:sp>
      <p:sp>
        <p:nvSpPr>
          <p:cNvPr id="23" name="Freeform 26">
            <a:extLst>
              <a:ext uri="{FF2B5EF4-FFF2-40B4-BE49-F238E27FC236}">
                <a16:creationId xmlns:a16="http://schemas.microsoft.com/office/drawing/2014/main" id="{B017E329-98D6-4441-B449-FBAD88FAA377}"/>
              </a:ext>
            </a:extLst>
          </p:cNvPr>
          <p:cNvSpPr>
            <a:spLocks/>
          </p:cNvSpPr>
          <p:nvPr userDrawn="1"/>
        </p:nvSpPr>
        <p:spPr bwMode="auto">
          <a:xfrm>
            <a:off x="4266306" y="4703083"/>
            <a:ext cx="310754" cy="339383"/>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9E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pt-PT" sz="1350" b="1"/>
          </a:p>
        </p:txBody>
      </p:sp>
      <p:sp>
        <p:nvSpPr>
          <p:cNvPr id="24" name="Freeform 27">
            <a:extLst>
              <a:ext uri="{FF2B5EF4-FFF2-40B4-BE49-F238E27FC236}">
                <a16:creationId xmlns:a16="http://schemas.microsoft.com/office/drawing/2014/main" id="{8015E310-A729-4C80-936F-71D663EE6DA7}"/>
              </a:ext>
            </a:extLst>
          </p:cNvPr>
          <p:cNvSpPr>
            <a:spLocks/>
          </p:cNvSpPr>
          <p:nvPr userDrawn="1"/>
        </p:nvSpPr>
        <p:spPr bwMode="auto">
          <a:xfrm>
            <a:off x="4103902" y="4458435"/>
            <a:ext cx="473158" cy="536142"/>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pt-PT" sz="1350" b="1"/>
          </a:p>
        </p:txBody>
      </p:sp>
      <p:sp>
        <p:nvSpPr>
          <p:cNvPr id="25" name="Text Placeholder 7">
            <a:extLst>
              <a:ext uri="{FF2B5EF4-FFF2-40B4-BE49-F238E27FC236}">
                <a16:creationId xmlns:a16="http://schemas.microsoft.com/office/drawing/2014/main" id="{BBB56F29-6918-4BD4-9377-61503A926466}"/>
              </a:ext>
            </a:extLst>
          </p:cNvPr>
          <p:cNvSpPr>
            <a:spLocks noGrp="1"/>
          </p:cNvSpPr>
          <p:nvPr>
            <p:ph type="body" sz="quarter" idx="36"/>
          </p:nvPr>
        </p:nvSpPr>
        <p:spPr>
          <a:xfrm>
            <a:off x="309520" y="4869077"/>
            <a:ext cx="2508065" cy="1088820"/>
          </a:xfrm>
          <a:prstGeom prst="rect">
            <a:avLst/>
          </a:prstGeom>
        </p:spPr>
        <p:txBody>
          <a:bodyPr anchor="b">
            <a:noAutofit/>
          </a:bodyPr>
          <a:lstStyle>
            <a:lvl1pPr>
              <a:lnSpc>
                <a:spcPts val="1200"/>
              </a:lnSpc>
              <a:spcAft>
                <a:spcPts val="0"/>
              </a:spcAft>
              <a:defRPr sz="10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a:t>Edit Master text styles</a:t>
            </a:r>
          </a:p>
        </p:txBody>
      </p:sp>
      <p:sp>
        <p:nvSpPr>
          <p:cNvPr id="13" name="Retângulo 43">
            <a:extLst>
              <a:ext uri="{FF2B5EF4-FFF2-40B4-BE49-F238E27FC236}">
                <a16:creationId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26" name="Rectangle 27">
            <a:hlinkClick r:id="rId2"/>
            <a:extLst>
              <a:ext uri="{FF2B5EF4-FFF2-40B4-BE49-F238E27FC236}">
                <a16:creationId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chemeClr val="bg1"/>
                </a:solidFill>
                <a:latin typeface="+mj-lt"/>
                <a:cs typeface="Arial" panose="020B0604020202020204" pitchFamily="34" charset="0"/>
              </a:rPr>
              <a:t>Presentation Title | Author | Date</a:t>
            </a:r>
          </a:p>
        </p:txBody>
      </p:sp>
      <p:sp>
        <p:nvSpPr>
          <p:cNvPr id="27" name="Retângulo 43">
            <a:extLst>
              <a:ext uri="{FF2B5EF4-FFF2-40B4-BE49-F238E27FC236}">
                <a16:creationId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417945860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 with Shapes - Layout4">
    <p:bg>
      <p:bgRef idx="1001">
        <a:schemeClr val="bg1"/>
      </p:bgRef>
    </p:bg>
    <p:spTree>
      <p:nvGrpSpPr>
        <p:cNvPr id="1" name=""/>
        <p:cNvGrpSpPr/>
        <p:nvPr/>
      </p:nvGrpSpPr>
      <p:grpSpPr>
        <a:xfrm>
          <a:off x="0" y="0"/>
          <a:ext cx="0" cy="0"/>
          <a:chOff x="0" y="0"/>
          <a:chExt cx="0" cy="0"/>
        </a:xfrm>
      </p:grpSpPr>
      <p:pic>
        <p:nvPicPr>
          <p:cNvPr id="16" name="Graphic 15">
            <a:extLst>
              <a:ext uri="{FF2B5EF4-FFF2-40B4-BE49-F238E27FC236}">
                <a16:creationId xmlns:a16="http://schemas.microsoft.com/office/drawing/2014/main" id="{9816AFFC-77B8-4D07-A4F8-5D71746F909B}"/>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9060"/>
          <a:stretch/>
        </p:blipFill>
        <p:spPr>
          <a:xfrm flipH="1">
            <a:off x="0" y="0"/>
            <a:ext cx="5046119" cy="6236668"/>
          </a:xfrm>
          <a:prstGeom prst="rect">
            <a:avLst/>
          </a:prstGeom>
        </p:spPr>
      </p:pic>
      <p:sp>
        <p:nvSpPr>
          <p:cNvPr id="19" name="Text Placeholder 7">
            <a:extLst>
              <a:ext uri="{FF2B5EF4-FFF2-40B4-BE49-F238E27FC236}">
                <a16:creationId xmlns:a16="http://schemas.microsoft.com/office/drawing/2014/main" id="{F44B07A7-FBF2-491D-B0F6-7A5448F53F32}"/>
              </a:ext>
            </a:extLst>
          </p:cNvPr>
          <p:cNvSpPr>
            <a:spLocks noGrp="1"/>
          </p:cNvSpPr>
          <p:nvPr>
            <p:ph type="body" sz="quarter" idx="35" hasCustomPrompt="1"/>
          </p:nvPr>
        </p:nvSpPr>
        <p:spPr>
          <a:xfrm>
            <a:off x="305991" y="2439343"/>
            <a:ext cx="3705134" cy="1008112"/>
          </a:xfrm>
          <a:prstGeom prst="rect">
            <a:avLst/>
          </a:prstGeom>
        </p:spPr>
        <p:txBody>
          <a:bodyPr anchor="t">
            <a:noAutofit/>
          </a:bodyPr>
          <a:lstStyle>
            <a:lvl1pPr algn="l">
              <a:lnSpc>
                <a:spcPts val="1350"/>
              </a:lnSpc>
              <a:spcAft>
                <a:spcPts val="450"/>
              </a:spcAft>
              <a:defRPr sz="120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0" name="Text Placeholder 7">
            <a:extLst>
              <a:ext uri="{FF2B5EF4-FFF2-40B4-BE49-F238E27FC236}">
                <a16:creationId xmlns:a16="http://schemas.microsoft.com/office/drawing/2014/main" id="{6956FD36-565A-4468-BCC4-CB7785266950}"/>
              </a:ext>
            </a:extLst>
          </p:cNvPr>
          <p:cNvSpPr>
            <a:spLocks noGrp="1"/>
          </p:cNvSpPr>
          <p:nvPr>
            <p:ph type="body" sz="quarter" idx="36" hasCustomPrompt="1"/>
          </p:nvPr>
        </p:nvSpPr>
        <p:spPr>
          <a:xfrm>
            <a:off x="5922150" y="1404921"/>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1" name="Text Placeholder 7">
            <a:extLst>
              <a:ext uri="{FF2B5EF4-FFF2-40B4-BE49-F238E27FC236}">
                <a16:creationId xmlns:a16="http://schemas.microsoft.com/office/drawing/2014/main" id="{16278310-82AA-4E47-A510-E54DC245FB2B}"/>
              </a:ext>
            </a:extLst>
          </p:cNvPr>
          <p:cNvSpPr>
            <a:spLocks noGrp="1"/>
          </p:cNvSpPr>
          <p:nvPr>
            <p:ph type="body" sz="quarter" idx="37" hasCustomPrompt="1"/>
          </p:nvPr>
        </p:nvSpPr>
        <p:spPr>
          <a:xfrm>
            <a:off x="5922150" y="5918247"/>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2" name="Text Placeholder 7">
            <a:extLst>
              <a:ext uri="{FF2B5EF4-FFF2-40B4-BE49-F238E27FC236}">
                <a16:creationId xmlns:a16="http://schemas.microsoft.com/office/drawing/2014/main" id="{ABF327CC-2917-45F5-82B2-75A9F742E63A}"/>
              </a:ext>
            </a:extLst>
          </p:cNvPr>
          <p:cNvSpPr>
            <a:spLocks noGrp="1"/>
          </p:cNvSpPr>
          <p:nvPr>
            <p:ph type="body" sz="quarter" idx="38" hasCustomPrompt="1"/>
          </p:nvPr>
        </p:nvSpPr>
        <p:spPr>
          <a:xfrm>
            <a:off x="5922150" y="5015581"/>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3" name="Text Placeholder 7">
            <a:extLst>
              <a:ext uri="{FF2B5EF4-FFF2-40B4-BE49-F238E27FC236}">
                <a16:creationId xmlns:a16="http://schemas.microsoft.com/office/drawing/2014/main" id="{169195DA-4761-45A5-B68F-E20845F04F0C}"/>
              </a:ext>
            </a:extLst>
          </p:cNvPr>
          <p:cNvSpPr>
            <a:spLocks noGrp="1"/>
          </p:cNvSpPr>
          <p:nvPr>
            <p:ph type="body" sz="quarter" idx="39" hasCustomPrompt="1"/>
          </p:nvPr>
        </p:nvSpPr>
        <p:spPr>
          <a:xfrm>
            <a:off x="5922150" y="4112916"/>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4" name="Text Placeholder 7">
            <a:extLst>
              <a:ext uri="{FF2B5EF4-FFF2-40B4-BE49-F238E27FC236}">
                <a16:creationId xmlns:a16="http://schemas.microsoft.com/office/drawing/2014/main" id="{343313FC-7C2A-4C39-A322-E5328A14AED9}"/>
              </a:ext>
            </a:extLst>
          </p:cNvPr>
          <p:cNvSpPr>
            <a:spLocks noGrp="1"/>
          </p:cNvSpPr>
          <p:nvPr>
            <p:ph type="body" sz="quarter" idx="40" hasCustomPrompt="1"/>
          </p:nvPr>
        </p:nvSpPr>
        <p:spPr>
          <a:xfrm>
            <a:off x="5922150" y="3210251"/>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5" name="Text Placeholder 7">
            <a:extLst>
              <a:ext uri="{FF2B5EF4-FFF2-40B4-BE49-F238E27FC236}">
                <a16:creationId xmlns:a16="http://schemas.microsoft.com/office/drawing/2014/main" id="{C9E896F1-84B5-4E7A-BD88-FFAFED8559EB}"/>
              </a:ext>
            </a:extLst>
          </p:cNvPr>
          <p:cNvSpPr>
            <a:spLocks noGrp="1"/>
          </p:cNvSpPr>
          <p:nvPr>
            <p:ph type="body" sz="quarter" idx="41" hasCustomPrompt="1"/>
          </p:nvPr>
        </p:nvSpPr>
        <p:spPr>
          <a:xfrm>
            <a:off x="5922150" y="2307586"/>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11"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305991" y="1447298"/>
            <a:ext cx="4103991" cy="863600"/>
          </a:xfrm>
          <a:prstGeom prst="rect">
            <a:avLst/>
          </a:prstGeom>
        </p:spPr>
        <p:txBody>
          <a:bodyPr vert="horz" lIns="0" tIns="0" rIns="0" bIns="0" rtlCol="0" anchor="t">
            <a:normAutofit/>
          </a:bodyPr>
          <a:lstStyle>
            <a:lvl1pPr>
              <a:defRPr lang="pt-PT" dirty="0">
                <a:solidFill>
                  <a:schemeClr val="bg1"/>
                </a:solidFill>
              </a:defRPr>
            </a:lvl1pPr>
          </a:lstStyle>
          <a:p>
            <a:pPr lvl="0">
              <a:lnSpc>
                <a:spcPts val="2250"/>
              </a:lnSpc>
            </a:pPr>
            <a:r>
              <a:rPr lang="en-US" dirty="0"/>
              <a:t>Click to add title</a:t>
            </a:r>
            <a:endParaRPr lang="pt-PT" dirty="0"/>
          </a:p>
        </p:txBody>
      </p:sp>
      <p:sp>
        <p:nvSpPr>
          <p:cNvPr id="12" name="Retângulo 43">
            <a:extLst>
              <a:ext uri="{FF2B5EF4-FFF2-40B4-BE49-F238E27FC236}">
                <a16:creationId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4"/>
            <a:extLst>
              <a:ext uri="{FF2B5EF4-FFF2-40B4-BE49-F238E27FC236}">
                <a16:creationId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784743011"/>
      </p:ext>
    </p:extLst>
  </p:cSld>
  <p:clrMapOvr>
    <a:overrideClrMapping bg1="lt1" tx1="dk1" bg2="lt2" tx2="dk2" accent1="accent1" accent2="accent2" accent3="accent3" accent4="accent4" accent5="accent5" accent6="accent6" hlink="hlink" folHlink="folHlink"/>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columns with signature circle">
    <p:bg>
      <p:bgRef idx="1001">
        <a:schemeClr val="bg1"/>
      </p:bgRef>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46919663-CB01-46C8-8B1A-7D7C5FFB79D0}"/>
              </a:ext>
            </a:extLst>
          </p:cNvPr>
          <p:cNvSpPr/>
          <p:nvPr userDrawn="1"/>
        </p:nvSpPr>
        <p:spPr>
          <a:xfrm>
            <a:off x="748580" y="2708996"/>
            <a:ext cx="226314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6" name="Rectangle 15">
            <a:extLst>
              <a:ext uri="{FF2B5EF4-FFF2-40B4-BE49-F238E27FC236}">
                <a16:creationId xmlns:a16="http://schemas.microsoft.com/office/drawing/2014/main" id="{07A11129-008D-4898-86B9-B6C83562FA3A}"/>
              </a:ext>
            </a:extLst>
          </p:cNvPr>
          <p:cNvSpPr/>
          <p:nvPr userDrawn="1"/>
        </p:nvSpPr>
        <p:spPr>
          <a:xfrm>
            <a:off x="3450950" y="2744280"/>
            <a:ext cx="226314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7" name="Rectangle 16">
            <a:extLst>
              <a:ext uri="{FF2B5EF4-FFF2-40B4-BE49-F238E27FC236}">
                <a16:creationId xmlns:a16="http://schemas.microsoft.com/office/drawing/2014/main" id="{92D1F7AF-5F53-4627-A1CF-B58FCC387FCC}"/>
              </a:ext>
            </a:extLst>
          </p:cNvPr>
          <p:cNvSpPr/>
          <p:nvPr userDrawn="1"/>
        </p:nvSpPr>
        <p:spPr>
          <a:xfrm>
            <a:off x="6153319" y="2744280"/>
            <a:ext cx="226314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2" name="Oval 20">
            <a:extLst>
              <a:ext uri="{FF2B5EF4-FFF2-40B4-BE49-F238E27FC236}">
                <a16:creationId xmlns:a16="http://schemas.microsoft.com/office/drawing/2014/main" id="{C5DBDB28-88AB-4F14-9F73-9D7C1E6EE4B1}"/>
              </a:ext>
            </a:extLst>
          </p:cNvPr>
          <p:cNvSpPr/>
          <p:nvPr userDrawn="1"/>
        </p:nvSpPr>
        <p:spPr>
          <a:xfrm>
            <a:off x="6506126" y="1772817"/>
            <a:ext cx="1557527"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3" name="Oval 20">
            <a:extLst>
              <a:ext uri="{FF2B5EF4-FFF2-40B4-BE49-F238E27FC236}">
                <a16:creationId xmlns:a16="http://schemas.microsoft.com/office/drawing/2014/main" id="{2F532516-8DF9-44A4-935A-3131E96D437E}"/>
              </a:ext>
            </a:extLst>
          </p:cNvPr>
          <p:cNvSpPr/>
          <p:nvPr userDrawn="1"/>
        </p:nvSpPr>
        <p:spPr>
          <a:xfrm>
            <a:off x="3803757" y="1772817"/>
            <a:ext cx="1557527"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4" name="Oval 20">
            <a:extLst>
              <a:ext uri="{FF2B5EF4-FFF2-40B4-BE49-F238E27FC236}">
                <a16:creationId xmlns:a16="http://schemas.microsoft.com/office/drawing/2014/main" id="{41ACABC2-6590-4E4B-9507-376785C34C7E}"/>
              </a:ext>
            </a:extLst>
          </p:cNvPr>
          <p:cNvSpPr/>
          <p:nvPr userDrawn="1"/>
        </p:nvSpPr>
        <p:spPr>
          <a:xfrm>
            <a:off x="1101387" y="1772817"/>
            <a:ext cx="1557527"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2100" b="1"/>
          </a:p>
        </p:txBody>
      </p:sp>
      <p:sp>
        <p:nvSpPr>
          <p:cNvPr id="27" name="Text Placeholder 26">
            <a:extLst>
              <a:ext uri="{FF2B5EF4-FFF2-40B4-BE49-F238E27FC236}">
                <a16:creationId xmlns:a16="http://schemas.microsoft.com/office/drawing/2014/main" id="{EE342E13-99A8-4C50-9113-E5C3E8EF275E}"/>
              </a:ext>
            </a:extLst>
          </p:cNvPr>
          <p:cNvSpPr>
            <a:spLocks noGrp="1"/>
          </p:cNvSpPr>
          <p:nvPr>
            <p:ph type="body" sz="quarter" idx="10" hasCustomPrompt="1"/>
          </p:nvPr>
        </p:nvSpPr>
        <p:spPr>
          <a:xfrm>
            <a:off x="1259239" y="2492376"/>
            <a:ext cx="1241822" cy="576263"/>
          </a:xfrm>
          <a:prstGeom prst="rect">
            <a:avLst/>
          </a:prstGeom>
        </p:spPr>
        <p:txBody>
          <a:bodyPr anchor="ctr">
            <a:noAutofit/>
          </a:bodyPr>
          <a:lstStyle>
            <a:lvl1pPr algn="ctr">
              <a:lnSpc>
                <a:spcPts val="2250"/>
              </a:lnSpc>
              <a:defRPr sz="1950" b="1">
                <a:solidFill>
                  <a:schemeClr val="bg1"/>
                </a:solidFill>
              </a:defRPr>
            </a:lvl1pPr>
          </a:lstStyle>
          <a:p>
            <a:pPr lvl="0"/>
            <a:r>
              <a:rPr lang="pt-PT" dirty="0" err="1"/>
              <a:t>xx</a:t>
            </a:r>
            <a:r>
              <a:rPr lang="pt-PT" dirty="0"/>
              <a:t>%</a:t>
            </a:r>
          </a:p>
        </p:txBody>
      </p:sp>
      <p:sp>
        <p:nvSpPr>
          <p:cNvPr id="28" name="Text Placeholder 26">
            <a:extLst>
              <a:ext uri="{FF2B5EF4-FFF2-40B4-BE49-F238E27FC236}">
                <a16:creationId xmlns:a16="http://schemas.microsoft.com/office/drawing/2014/main" id="{28BE06D5-C195-451B-AC35-95E3C649BB59}"/>
              </a:ext>
            </a:extLst>
          </p:cNvPr>
          <p:cNvSpPr>
            <a:spLocks noGrp="1"/>
          </p:cNvSpPr>
          <p:nvPr>
            <p:ph type="body" sz="quarter" idx="11" hasCustomPrompt="1"/>
          </p:nvPr>
        </p:nvSpPr>
        <p:spPr>
          <a:xfrm>
            <a:off x="3961609" y="2492897"/>
            <a:ext cx="1241822" cy="576263"/>
          </a:xfrm>
          <a:prstGeom prst="rect">
            <a:avLst/>
          </a:prstGeom>
        </p:spPr>
        <p:txBody>
          <a:bodyPr anchor="ctr">
            <a:noAutofit/>
          </a:bodyPr>
          <a:lstStyle>
            <a:lvl1pPr algn="ctr">
              <a:lnSpc>
                <a:spcPts val="2250"/>
              </a:lnSpc>
              <a:defRPr sz="1950" b="1">
                <a:solidFill>
                  <a:schemeClr val="bg1"/>
                </a:solidFill>
              </a:defRPr>
            </a:lvl1pPr>
          </a:lstStyle>
          <a:p>
            <a:pPr lvl="0"/>
            <a:r>
              <a:rPr lang="pt-PT" dirty="0" err="1"/>
              <a:t>xx</a:t>
            </a:r>
            <a:r>
              <a:rPr lang="pt-PT" dirty="0"/>
              <a:t>%</a:t>
            </a:r>
          </a:p>
        </p:txBody>
      </p:sp>
      <p:sp>
        <p:nvSpPr>
          <p:cNvPr id="29" name="Text Placeholder 26">
            <a:extLst>
              <a:ext uri="{FF2B5EF4-FFF2-40B4-BE49-F238E27FC236}">
                <a16:creationId xmlns:a16="http://schemas.microsoft.com/office/drawing/2014/main" id="{303436BB-C15C-4765-BFF1-9337F7680429}"/>
              </a:ext>
            </a:extLst>
          </p:cNvPr>
          <p:cNvSpPr>
            <a:spLocks noGrp="1"/>
          </p:cNvSpPr>
          <p:nvPr>
            <p:ph type="body" sz="quarter" idx="12" hasCustomPrompt="1"/>
          </p:nvPr>
        </p:nvSpPr>
        <p:spPr>
          <a:xfrm>
            <a:off x="6663978" y="2465856"/>
            <a:ext cx="1241822" cy="576263"/>
          </a:xfrm>
          <a:prstGeom prst="rect">
            <a:avLst/>
          </a:prstGeom>
        </p:spPr>
        <p:txBody>
          <a:bodyPr anchor="ctr">
            <a:noAutofit/>
          </a:bodyPr>
          <a:lstStyle>
            <a:lvl1pPr algn="ctr">
              <a:lnSpc>
                <a:spcPts val="2250"/>
              </a:lnSpc>
              <a:defRPr sz="1950" b="1">
                <a:solidFill>
                  <a:schemeClr val="bg1"/>
                </a:solidFill>
              </a:defRPr>
            </a:lvl1pPr>
          </a:lstStyle>
          <a:p>
            <a:pPr lvl="0"/>
            <a:r>
              <a:rPr lang="pt-PT" dirty="0" err="1"/>
              <a:t>xx</a:t>
            </a:r>
            <a:r>
              <a:rPr lang="pt-PT" dirty="0"/>
              <a:t>%</a:t>
            </a:r>
          </a:p>
        </p:txBody>
      </p:sp>
      <p:sp>
        <p:nvSpPr>
          <p:cNvPr id="31" name="Text Placeholder 30">
            <a:extLst>
              <a:ext uri="{FF2B5EF4-FFF2-40B4-BE49-F238E27FC236}">
                <a16:creationId xmlns:a16="http://schemas.microsoft.com/office/drawing/2014/main" id="{1162E3C5-6092-4641-B639-FF818E2DB588}"/>
              </a:ext>
            </a:extLst>
          </p:cNvPr>
          <p:cNvSpPr>
            <a:spLocks noGrp="1"/>
          </p:cNvSpPr>
          <p:nvPr>
            <p:ph type="body" sz="quarter" idx="13" hasCustomPrompt="1"/>
          </p:nvPr>
        </p:nvSpPr>
        <p:spPr>
          <a:xfrm>
            <a:off x="853831" y="4005263"/>
            <a:ext cx="2052638" cy="647700"/>
          </a:xfrm>
          <a:prstGeom prst="rect">
            <a:avLst/>
          </a:prstGeom>
        </p:spPr>
        <p:txBody>
          <a:bodyPr/>
          <a:lstStyle>
            <a:lvl1pPr algn="ctr">
              <a:defRPr/>
            </a:lvl1pPr>
            <a:lvl2pPr marL="342900" indent="0">
              <a:buNone/>
              <a:defRPr/>
            </a:lvl2pPr>
          </a:lstStyle>
          <a:p>
            <a:pPr lvl="0"/>
            <a:r>
              <a:rPr lang="en-US" dirty="0"/>
              <a:t>Click to insert text</a:t>
            </a:r>
          </a:p>
        </p:txBody>
      </p:sp>
      <p:sp>
        <p:nvSpPr>
          <p:cNvPr id="32" name="Text Placeholder 30">
            <a:extLst>
              <a:ext uri="{FF2B5EF4-FFF2-40B4-BE49-F238E27FC236}">
                <a16:creationId xmlns:a16="http://schemas.microsoft.com/office/drawing/2014/main" id="{B4C4A495-4C6A-49E0-8118-A975B2E88321}"/>
              </a:ext>
            </a:extLst>
          </p:cNvPr>
          <p:cNvSpPr>
            <a:spLocks noGrp="1"/>
          </p:cNvSpPr>
          <p:nvPr>
            <p:ph type="body" sz="quarter" idx="14" hasCustomPrompt="1"/>
          </p:nvPr>
        </p:nvSpPr>
        <p:spPr>
          <a:xfrm>
            <a:off x="3556201" y="4005064"/>
            <a:ext cx="2052638" cy="647700"/>
          </a:xfrm>
          <a:prstGeom prst="rect">
            <a:avLst/>
          </a:prstGeom>
        </p:spPr>
        <p:txBody>
          <a:bodyPr/>
          <a:lstStyle>
            <a:lvl1pPr algn="ctr">
              <a:defRPr/>
            </a:lvl1pPr>
            <a:lvl2pPr marL="342900" indent="0">
              <a:buNone/>
              <a:defRPr/>
            </a:lvl2pPr>
          </a:lstStyle>
          <a:p>
            <a:pPr lvl="0"/>
            <a:r>
              <a:rPr lang="en-US" dirty="0"/>
              <a:t>Click to insert text</a:t>
            </a:r>
          </a:p>
        </p:txBody>
      </p:sp>
      <p:sp>
        <p:nvSpPr>
          <p:cNvPr id="33" name="Text Placeholder 30">
            <a:extLst>
              <a:ext uri="{FF2B5EF4-FFF2-40B4-BE49-F238E27FC236}">
                <a16:creationId xmlns:a16="http://schemas.microsoft.com/office/drawing/2014/main" id="{8C784D9E-AFE4-47BA-87D1-E386C20ED64C}"/>
              </a:ext>
            </a:extLst>
          </p:cNvPr>
          <p:cNvSpPr>
            <a:spLocks noGrp="1"/>
          </p:cNvSpPr>
          <p:nvPr>
            <p:ph type="body" sz="quarter" idx="15" hasCustomPrompt="1"/>
          </p:nvPr>
        </p:nvSpPr>
        <p:spPr>
          <a:xfrm>
            <a:off x="6258570" y="4005064"/>
            <a:ext cx="2052638" cy="647700"/>
          </a:xfrm>
          <a:prstGeom prst="rect">
            <a:avLst/>
          </a:prstGeom>
        </p:spPr>
        <p:txBody>
          <a:bodyPr/>
          <a:lstStyle>
            <a:lvl1pPr algn="ctr">
              <a:defRPr/>
            </a:lvl1pPr>
            <a:lvl2pPr marL="342900" indent="0">
              <a:buNone/>
              <a:defRPr/>
            </a:lvl2pPr>
          </a:lstStyle>
          <a:p>
            <a:pPr lvl="0"/>
            <a:r>
              <a:rPr lang="en-US" dirty="0"/>
              <a:t>Click to insert text</a:t>
            </a:r>
          </a:p>
        </p:txBody>
      </p:sp>
      <p:sp>
        <p:nvSpPr>
          <p:cNvPr id="37" name="Text Placeholder 36">
            <a:extLst>
              <a:ext uri="{FF2B5EF4-FFF2-40B4-BE49-F238E27FC236}">
                <a16:creationId xmlns:a16="http://schemas.microsoft.com/office/drawing/2014/main" id="{38EBB49C-19EA-4D54-98F7-9E9FF53FD1B6}"/>
              </a:ext>
            </a:extLst>
          </p:cNvPr>
          <p:cNvSpPr>
            <a:spLocks noGrp="1"/>
          </p:cNvSpPr>
          <p:nvPr>
            <p:ph type="body" sz="quarter" idx="16" hasCustomPrompt="1"/>
          </p:nvPr>
        </p:nvSpPr>
        <p:spPr>
          <a:xfrm>
            <a:off x="6258570" y="4941889"/>
            <a:ext cx="2052638" cy="935037"/>
          </a:xfrm>
          <a:prstGeom prst="rect">
            <a:avLst/>
          </a:prstGeom>
        </p:spPr>
        <p:txBody>
          <a:bodyPr>
            <a:normAutofit/>
          </a:bodyPr>
          <a:lstStyle>
            <a:lvl1pPr>
              <a:defRPr sz="1050"/>
            </a:lvl1pPr>
          </a:lstStyle>
          <a:p>
            <a:pPr lvl="0"/>
            <a:r>
              <a:rPr lang="en-US" dirty="0"/>
              <a:t>Click to insert text</a:t>
            </a:r>
          </a:p>
        </p:txBody>
      </p:sp>
      <p:sp>
        <p:nvSpPr>
          <p:cNvPr id="38" name="Text Placeholder 36">
            <a:extLst>
              <a:ext uri="{FF2B5EF4-FFF2-40B4-BE49-F238E27FC236}">
                <a16:creationId xmlns:a16="http://schemas.microsoft.com/office/drawing/2014/main" id="{914F5F94-C619-4353-985D-517B9A1ED51A}"/>
              </a:ext>
            </a:extLst>
          </p:cNvPr>
          <p:cNvSpPr>
            <a:spLocks noGrp="1"/>
          </p:cNvSpPr>
          <p:nvPr>
            <p:ph type="body" sz="quarter" idx="17" hasCustomPrompt="1"/>
          </p:nvPr>
        </p:nvSpPr>
        <p:spPr>
          <a:xfrm>
            <a:off x="3556201" y="4919316"/>
            <a:ext cx="2052638" cy="935037"/>
          </a:xfrm>
          <a:prstGeom prst="rect">
            <a:avLst/>
          </a:prstGeom>
        </p:spPr>
        <p:txBody>
          <a:bodyPr>
            <a:normAutofit/>
          </a:bodyPr>
          <a:lstStyle>
            <a:lvl1pPr>
              <a:defRPr sz="1050"/>
            </a:lvl1pPr>
          </a:lstStyle>
          <a:p>
            <a:pPr lvl="0"/>
            <a:r>
              <a:rPr lang="en-US" dirty="0"/>
              <a:t>Click to insert text</a:t>
            </a:r>
          </a:p>
        </p:txBody>
      </p:sp>
      <p:sp>
        <p:nvSpPr>
          <p:cNvPr id="39" name="Text Placeholder 36">
            <a:extLst>
              <a:ext uri="{FF2B5EF4-FFF2-40B4-BE49-F238E27FC236}">
                <a16:creationId xmlns:a16="http://schemas.microsoft.com/office/drawing/2014/main" id="{43904984-B2AA-40BC-977A-39D263DD919B}"/>
              </a:ext>
            </a:extLst>
          </p:cNvPr>
          <p:cNvSpPr>
            <a:spLocks noGrp="1"/>
          </p:cNvSpPr>
          <p:nvPr>
            <p:ph type="body" sz="quarter" idx="18" hasCustomPrompt="1"/>
          </p:nvPr>
        </p:nvSpPr>
        <p:spPr>
          <a:xfrm>
            <a:off x="853831" y="4919316"/>
            <a:ext cx="2052638" cy="935037"/>
          </a:xfrm>
          <a:prstGeom prst="rect">
            <a:avLst/>
          </a:prstGeom>
        </p:spPr>
        <p:txBody>
          <a:bodyPr>
            <a:normAutofit/>
          </a:bodyPr>
          <a:lstStyle>
            <a:lvl1pPr>
              <a:defRPr sz="1050"/>
            </a:lvl1pPr>
          </a:lstStyle>
          <a:p>
            <a:pPr lvl="0"/>
            <a:r>
              <a:rPr lang="en-US" dirty="0"/>
              <a:t>Click to insert text</a:t>
            </a:r>
          </a:p>
        </p:txBody>
      </p:sp>
      <p:sp>
        <p:nvSpPr>
          <p:cNvPr id="18"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9" name="Retângulo 43">
            <a:extLst>
              <a:ext uri="{FF2B5EF4-FFF2-40B4-BE49-F238E27FC236}">
                <a16:creationId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737312396"/>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Opener3">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0D082B2F-E38E-4D6E-A192-6C0B73045E4D}"/>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1126" b="21349"/>
          <a:stretch/>
        </p:blipFill>
        <p:spPr>
          <a:xfrm flipH="1">
            <a:off x="4304664" y="838200"/>
            <a:ext cx="4839336" cy="6019801"/>
          </a:xfrm>
          <a:prstGeom prst="rect">
            <a:avLst/>
          </a:prstGeom>
        </p:spPr>
      </p:pic>
      <p:sp>
        <p:nvSpPr>
          <p:cNvPr id="6" name="Text Placeholder 13">
            <a:extLst>
              <a:ext uri="{FF2B5EF4-FFF2-40B4-BE49-F238E27FC236}">
                <a16:creationId xmlns:a16="http://schemas.microsoft.com/office/drawing/2014/main" id="{5C674D03-4995-4743-8CE4-61CF32CFBDDE}"/>
              </a:ext>
            </a:extLst>
          </p:cNvPr>
          <p:cNvSpPr>
            <a:spLocks noGrp="1"/>
          </p:cNvSpPr>
          <p:nvPr>
            <p:ph type="body" sz="quarter" idx="11" hasCustomPrompt="1"/>
          </p:nvPr>
        </p:nvSpPr>
        <p:spPr>
          <a:xfrm>
            <a:off x="5274078" y="2946391"/>
            <a:ext cx="3563932" cy="1418714"/>
          </a:xfrm>
          <a:prstGeom prst="rect">
            <a:avLst/>
          </a:prstGeom>
        </p:spPr>
        <p:txBody>
          <a:bodyPr anchor="b">
            <a:normAutofit/>
          </a:bodyPr>
          <a:lstStyle>
            <a:lvl1pPr marL="0" indent="0" algn="r">
              <a:lnSpc>
                <a:spcPts val="2250"/>
              </a:lnSpc>
              <a:buNone/>
              <a:defRPr sz="1950">
                <a:solidFill>
                  <a:schemeClr val="bg1"/>
                </a:solidFill>
              </a:defRPr>
            </a:lvl1pPr>
            <a:lvl2pPr marL="342900" indent="0">
              <a:buNone/>
              <a:defRPr sz="4500">
                <a:solidFill>
                  <a:schemeClr val="bg1"/>
                </a:solidFill>
              </a:defRPr>
            </a:lvl2pPr>
          </a:lstStyle>
          <a:p>
            <a:pPr lvl="0"/>
            <a:r>
              <a:rPr lang="en-US" dirty="0"/>
              <a:t>Click to add section title</a:t>
            </a:r>
          </a:p>
        </p:txBody>
      </p:sp>
      <p:pic>
        <p:nvPicPr>
          <p:cNvPr id="9" name="Picture Placeholder 8">
            <a:extLst>
              <a:ext uri="{FF2B5EF4-FFF2-40B4-BE49-F238E27FC236}">
                <a16:creationId xmlns:a16="http://schemas.microsoft.com/office/drawing/2014/main" id="{E4613513-ABFF-4BEA-B28E-9C187BF2D4BC}"/>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7072" r="38344"/>
          <a:stretch/>
        </p:blipFill>
        <p:spPr>
          <a:xfrm>
            <a:off x="0" y="-1588"/>
            <a:ext cx="4991100" cy="6859588"/>
          </a:xfrm>
          <a:prstGeom prst="rect">
            <a:avLst/>
          </a:prstGeom>
        </p:spPr>
      </p:pic>
    </p:spTree>
    <p:extLst>
      <p:ext uri="{BB962C8B-B14F-4D97-AF65-F5344CB8AC3E}">
        <p14:creationId xmlns:p14="http://schemas.microsoft.com/office/powerpoint/2010/main" val="354063678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ext with Shapes - Layout5">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50C01FB-E2BF-4470-A153-6F7BF3CCF3F9}"/>
              </a:ext>
            </a:extLst>
          </p:cNvPr>
          <p:cNvSpPr/>
          <p:nvPr userDrawn="1"/>
        </p:nvSpPr>
        <p:spPr>
          <a:xfrm>
            <a:off x="0" y="4437112"/>
            <a:ext cx="9144000" cy="2420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34" name="Text Placeholder 7">
            <a:extLst>
              <a:ext uri="{FF2B5EF4-FFF2-40B4-BE49-F238E27FC236}">
                <a16:creationId xmlns:a16="http://schemas.microsoft.com/office/drawing/2014/main" id="{A4F8F9B7-22AF-440B-AF0A-78B650932C21}"/>
              </a:ext>
            </a:extLst>
          </p:cNvPr>
          <p:cNvSpPr>
            <a:spLocks noGrp="1"/>
          </p:cNvSpPr>
          <p:nvPr>
            <p:ph type="body" sz="quarter" idx="32" hasCustomPrompt="1"/>
          </p:nvPr>
        </p:nvSpPr>
        <p:spPr>
          <a:xfrm>
            <a:off x="305992" y="1700808"/>
            <a:ext cx="4374356" cy="432048"/>
          </a:xfrm>
          <a:prstGeom prst="rect">
            <a:avLst/>
          </a:prstGeom>
        </p:spPr>
        <p:txBody>
          <a:bodyPr anchor="ctr">
            <a:noAutofit/>
          </a:bodyPr>
          <a:lstStyle>
            <a:lvl1pPr>
              <a:lnSpc>
                <a:spcPts val="1650"/>
              </a:lnSpc>
              <a:spcAft>
                <a:spcPts val="0"/>
              </a:spcAft>
              <a:defRPr sz="1350">
                <a:solidFill>
                  <a:srgbClr val="12ABDB"/>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title</a:t>
            </a:r>
          </a:p>
        </p:txBody>
      </p:sp>
      <p:pic>
        <p:nvPicPr>
          <p:cNvPr id="14" name="Graphic 13">
            <a:extLst>
              <a:ext uri="{FF2B5EF4-FFF2-40B4-BE49-F238E27FC236}">
                <a16:creationId xmlns:a16="http://schemas.microsoft.com/office/drawing/2014/main" id="{CBFCF213-9AB8-422B-8F8D-9F6A01ED15F1}"/>
              </a:ext>
            </a:extLst>
          </p:cNvPr>
          <p:cNvPicPr>
            <a:picLocks noChangeAspect="1"/>
          </p:cNvPicPr>
          <p:nvPr userDrawn="1"/>
        </p:nvPicPr>
        <p:blipFill>
          <a:blip r:embed="rId2">
            <a:extLst>
              <a:ext uri="{96DAC541-7B7A-43D3-8B79-37D633B846F1}">
                <asvg:svgBlip xmlns:asvg="http://schemas.microsoft.com/office/drawing/2016/SVG/main" r:embed="rId3"/>
              </a:ext>
            </a:extLst>
          </a:blip>
          <a:srcRect r="13305" b="8553"/>
          <a:stretch>
            <a:fillRect/>
          </a:stretch>
        </p:blipFill>
        <p:spPr>
          <a:xfrm rot="19314106">
            <a:off x="7568554" y="-166653"/>
            <a:ext cx="2641971" cy="5177025"/>
          </a:xfrm>
          <a:custGeom>
            <a:avLst/>
            <a:gdLst>
              <a:gd name="connsiteX0" fmla="*/ 3522628 w 3522628"/>
              <a:gd name="connsiteY0" fmla="*/ 891962 h 5177025"/>
              <a:gd name="connsiteX1" fmla="*/ 162923 w 3522628"/>
              <a:gd name="connsiteY1" fmla="*/ 5177025 h 5177025"/>
              <a:gd name="connsiteX2" fmla="*/ 0 w 3522628"/>
              <a:gd name="connsiteY2" fmla="*/ 5049285 h 5177025"/>
              <a:gd name="connsiteX3" fmla="*/ 0 w 3522628"/>
              <a:gd name="connsiteY3" fmla="*/ 1923687 h 5177025"/>
              <a:gd name="connsiteX4" fmla="*/ 1508267 w 3522628"/>
              <a:gd name="connsiteY4" fmla="*/ 0 h 5177025"/>
              <a:gd name="connsiteX5" fmla="*/ 2384994 w 3522628"/>
              <a:gd name="connsiteY5" fmla="*/ 0 h 51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2628" h="5177025">
                <a:moveTo>
                  <a:pt x="3522628" y="891962"/>
                </a:moveTo>
                <a:lnTo>
                  <a:pt x="162923" y="5177025"/>
                </a:lnTo>
                <a:lnTo>
                  <a:pt x="0" y="5049285"/>
                </a:lnTo>
                <a:lnTo>
                  <a:pt x="0" y="1923687"/>
                </a:lnTo>
                <a:lnTo>
                  <a:pt x="1508267" y="0"/>
                </a:lnTo>
                <a:lnTo>
                  <a:pt x="2384994" y="0"/>
                </a:lnTo>
                <a:close/>
              </a:path>
            </a:pathLst>
          </a:custGeom>
        </p:spPr>
      </p:pic>
      <p:sp>
        <p:nvSpPr>
          <p:cNvPr id="40" name="Text Placeholder 7">
            <a:extLst>
              <a:ext uri="{FF2B5EF4-FFF2-40B4-BE49-F238E27FC236}">
                <a16:creationId xmlns:a16="http://schemas.microsoft.com/office/drawing/2014/main" id="{6343BDF6-D0DB-4726-8EA9-DA3DE0DFDE11}"/>
              </a:ext>
            </a:extLst>
          </p:cNvPr>
          <p:cNvSpPr>
            <a:spLocks noGrp="1"/>
          </p:cNvSpPr>
          <p:nvPr>
            <p:ph type="body" sz="quarter" idx="35" hasCustomPrompt="1"/>
          </p:nvPr>
        </p:nvSpPr>
        <p:spPr>
          <a:xfrm>
            <a:off x="463507" y="5585038"/>
            <a:ext cx="1269337" cy="432048"/>
          </a:xfrm>
          <a:prstGeom prst="rect">
            <a:avLst/>
          </a:prstGeom>
        </p:spPr>
        <p:txBody>
          <a:bodyPr anchor="ctr">
            <a:noAutofit/>
          </a:bodyPr>
          <a:lstStyle>
            <a:lvl1pPr algn="ctr">
              <a:lnSpc>
                <a:spcPts val="1050"/>
              </a:lnSpc>
              <a:spcAft>
                <a:spcPts val="0"/>
              </a:spcAft>
              <a:defRPr sz="975">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1" name="Text Placeholder 7">
            <a:extLst>
              <a:ext uri="{FF2B5EF4-FFF2-40B4-BE49-F238E27FC236}">
                <a16:creationId xmlns:a16="http://schemas.microsoft.com/office/drawing/2014/main" id="{3B423489-C448-4223-A3F1-FAB0DF95C7E0}"/>
              </a:ext>
            </a:extLst>
          </p:cNvPr>
          <p:cNvSpPr>
            <a:spLocks noGrp="1"/>
          </p:cNvSpPr>
          <p:nvPr>
            <p:ph type="body" sz="quarter" idx="36" hasCustomPrompt="1"/>
          </p:nvPr>
        </p:nvSpPr>
        <p:spPr>
          <a:xfrm>
            <a:off x="1883367" y="5585038"/>
            <a:ext cx="1269337" cy="432048"/>
          </a:xfrm>
          <a:prstGeom prst="rect">
            <a:avLst/>
          </a:prstGeom>
        </p:spPr>
        <p:txBody>
          <a:bodyPr anchor="ctr">
            <a:noAutofit/>
          </a:bodyPr>
          <a:lstStyle>
            <a:lvl1pPr algn="ctr">
              <a:lnSpc>
                <a:spcPts val="1050"/>
              </a:lnSpc>
              <a:spcAft>
                <a:spcPts val="0"/>
              </a:spcAft>
              <a:defRPr sz="975">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2" name="Text Placeholder 7">
            <a:extLst>
              <a:ext uri="{FF2B5EF4-FFF2-40B4-BE49-F238E27FC236}">
                <a16:creationId xmlns:a16="http://schemas.microsoft.com/office/drawing/2014/main" id="{415D3B99-29BD-4D4A-BD25-28628B5AD295}"/>
              </a:ext>
            </a:extLst>
          </p:cNvPr>
          <p:cNvSpPr>
            <a:spLocks noGrp="1"/>
          </p:cNvSpPr>
          <p:nvPr>
            <p:ph type="body" sz="quarter" idx="37" hasCustomPrompt="1"/>
          </p:nvPr>
        </p:nvSpPr>
        <p:spPr>
          <a:xfrm>
            <a:off x="3303228" y="5585038"/>
            <a:ext cx="1269337" cy="432048"/>
          </a:xfrm>
          <a:prstGeom prst="rect">
            <a:avLst/>
          </a:prstGeom>
        </p:spPr>
        <p:txBody>
          <a:bodyPr anchor="ctr">
            <a:noAutofit/>
          </a:bodyPr>
          <a:lstStyle>
            <a:lvl1pPr algn="ctr">
              <a:lnSpc>
                <a:spcPts val="1050"/>
              </a:lnSpc>
              <a:spcAft>
                <a:spcPts val="0"/>
              </a:spcAft>
              <a:defRPr sz="975">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3" name="Text Placeholder 7">
            <a:extLst>
              <a:ext uri="{FF2B5EF4-FFF2-40B4-BE49-F238E27FC236}">
                <a16:creationId xmlns:a16="http://schemas.microsoft.com/office/drawing/2014/main" id="{FB92CCBF-AD9B-4B1F-81E0-1F58CD476991}"/>
              </a:ext>
            </a:extLst>
          </p:cNvPr>
          <p:cNvSpPr>
            <a:spLocks noGrp="1"/>
          </p:cNvSpPr>
          <p:nvPr>
            <p:ph type="body" sz="quarter" idx="38" hasCustomPrompt="1"/>
          </p:nvPr>
        </p:nvSpPr>
        <p:spPr>
          <a:xfrm>
            <a:off x="4723088" y="5585038"/>
            <a:ext cx="1269337" cy="432048"/>
          </a:xfrm>
          <a:prstGeom prst="rect">
            <a:avLst/>
          </a:prstGeom>
        </p:spPr>
        <p:txBody>
          <a:bodyPr anchor="ctr">
            <a:noAutofit/>
          </a:bodyPr>
          <a:lstStyle>
            <a:lvl1pPr algn="ctr">
              <a:lnSpc>
                <a:spcPts val="1050"/>
              </a:lnSpc>
              <a:spcAft>
                <a:spcPts val="0"/>
              </a:spcAft>
              <a:defRPr sz="975">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4" name="Text Placeholder 7">
            <a:extLst>
              <a:ext uri="{FF2B5EF4-FFF2-40B4-BE49-F238E27FC236}">
                <a16:creationId xmlns:a16="http://schemas.microsoft.com/office/drawing/2014/main" id="{429263E9-C628-4DAE-AAF4-D4C456E5A7F2}"/>
              </a:ext>
            </a:extLst>
          </p:cNvPr>
          <p:cNvSpPr>
            <a:spLocks noGrp="1"/>
          </p:cNvSpPr>
          <p:nvPr>
            <p:ph type="body" sz="quarter" idx="39" hasCustomPrompt="1"/>
          </p:nvPr>
        </p:nvSpPr>
        <p:spPr>
          <a:xfrm>
            <a:off x="6142948" y="5585038"/>
            <a:ext cx="1269337" cy="432048"/>
          </a:xfrm>
          <a:prstGeom prst="rect">
            <a:avLst/>
          </a:prstGeom>
        </p:spPr>
        <p:txBody>
          <a:bodyPr anchor="ctr">
            <a:noAutofit/>
          </a:bodyPr>
          <a:lstStyle>
            <a:lvl1pPr algn="ctr">
              <a:lnSpc>
                <a:spcPts val="1050"/>
              </a:lnSpc>
              <a:spcAft>
                <a:spcPts val="0"/>
              </a:spcAft>
              <a:defRPr sz="975">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5" name="Text Placeholder 7">
            <a:extLst>
              <a:ext uri="{FF2B5EF4-FFF2-40B4-BE49-F238E27FC236}">
                <a16:creationId xmlns:a16="http://schemas.microsoft.com/office/drawing/2014/main" id="{266B7D82-19EF-4C8A-8D75-AEA2758E426F}"/>
              </a:ext>
            </a:extLst>
          </p:cNvPr>
          <p:cNvSpPr>
            <a:spLocks noGrp="1"/>
          </p:cNvSpPr>
          <p:nvPr>
            <p:ph type="body" sz="quarter" idx="40"/>
          </p:nvPr>
        </p:nvSpPr>
        <p:spPr>
          <a:xfrm>
            <a:off x="7562808" y="5585038"/>
            <a:ext cx="1269337" cy="432048"/>
          </a:xfrm>
          <a:prstGeom prst="rect">
            <a:avLst/>
          </a:prstGeom>
        </p:spPr>
        <p:txBody>
          <a:bodyPr anchor="ctr">
            <a:noAutofit/>
          </a:bodyPr>
          <a:lstStyle>
            <a:lvl1pPr algn="r">
              <a:lnSpc>
                <a:spcPts val="1200"/>
              </a:lnSpc>
              <a:defRPr sz="1050" b="1">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a:t>Edit Master text styles</a:t>
            </a:r>
          </a:p>
        </p:txBody>
      </p:sp>
      <p:sp>
        <p:nvSpPr>
          <p:cNvPr id="15"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6" name="Retângulo 43">
            <a:extLst>
              <a:ext uri="{FF2B5EF4-FFF2-40B4-BE49-F238E27FC236}">
                <a16:creationId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7"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4"/>
            <a:extLst>
              <a:ext uri="{FF2B5EF4-FFF2-40B4-BE49-F238E27FC236}">
                <a16:creationId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20" name="Text Placeholder 7">
            <a:extLst>
              <a:ext uri="{FF2B5EF4-FFF2-40B4-BE49-F238E27FC236}">
                <a16:creationId xmlns:a16="http://schemas.microsoft.com/office/drawing/2014/main" id="{9228FC83-C11D-47F2-8BDE-B10D125E5E87}"/>
              </a:ext>
            </a:extLst>
          </p:cNvPr>
          <p:cNvSpPr>
            <a:spLocks noGrp="1"/>
          </p:cNvSpPr>
          <p:nvPr>
            <p:ph type="body" sz="quarter" idx="41" hasCustomPrompt="1"/>
          </p:nvPr>
        </p:nvSpPr>
        <p:spPr>
          <a:xfrm>
            <a:off x="319866" y="2326857"/>
            <a:ext cx="2361924"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1" name="Text Placeholder 7">
            <a:extLst>
              <a:ext uri="{FF2B5EF4-FFF2-40B4-BE49-F238E27FC236}">
                <a16:creationId xmlns:a16="http://schemas.microsoft.com/office/drawing/2014/main" id="{9228FC83-C11D-47F2-8BDE-B10D125E5E87}"/>
              </a:ext>
            </a:extLst>
          </p:cNvPr>
          <p:cNvSpPr>
            <a:spLocks noGrp="1"/>
          </p:cNvSpPr>
          <p:nvPr>
            <p:ph type="body" sz="quarter" idx="42" hasCustomPrompt="1"/>
          </p:nvPr>
        </p:nvSpPr>
        <p:spPr>
          <a:xfrm>
            <a:off x="2895516" y="2326857"/>
            <a:ext cx="2361924"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a16="http://schemas.microsoft.com/office/drawing/2014/main" id="{9228FC83-C11D-47F2-8BDE-B10D125E5E87}"/>
              </a:ext>
            </a:extLst>
          </p:cNvPr>
          <p:cNvSpPr>
            <a:spLocks noGrp="1"/>
          </p:cNvSpPr>
          <p:nvPr>
            <p:ph type="body" sz="quarter" idx="43" hasCustomPrompt="1"/>
          </p:nvPr>
        </p:nvSpPr>
        <p:spPr>
          <a:xfrm>
            <a:off x="5471165" y="2326857"/>
            <a:ext cx="2361924"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3"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l="81836" t="-4713" b="16530"/>
          <a:stretch/>
        </p:blipFill>
        <p:spPr>
          <a:xfrm>
            <a:off x="8660845" y="188640"/>
            <a:ext cx="318267" cy="459624"/>
          </a:xfrm>
          <a:prstGeom prst="rect">
            <a:avLst/>
          </a:prstGeom>
        </p:spPr>
      </p:pic>
      <p:cxnSp>
        <p:nvCxnSpPr>
          <p:cNvPr id="24" name="Straight Connector 23">
            <a:extLst>
              <a:ext uri="{FF2B5EF4-FFF2-40B4-BE49-F238E27FC236}">
                <a16:creationId xmlns:a16="http://schemas.microsoft.com/office/drawing/2014/main" id="{0FF5023A-0693-40EF-A144-6A5D8AD8789F}"/>
              </a:ext>
            </a:extLst>
          </p:cNvPr>
          <p:cNvCxnSpPr>
            <a:cxnSpLocks/>
          </p:cNvCxnSpPr>
          <p:nvPr userDrawn="1"/>
        </p:nvCxnSpPr>
        <p:spPr>
          <a:xfrm>
            <a:off x="305992" y="2235647"/>
            <a:ext cx="7527098" cy="0"/>
          </a:xfrm>
          <a:prstGeom prst="line">
            <a:avLst/>
          </a:prstGeom>
          <a:solidFill>
            <a:schemeClr val="tx1"/>
          </a:solidFill>
          <a:ln w="47625" cap="flat">
            <a:solidFill>
              <a:schemeClr val="bg1">
                <a:lumMod val="85000"/>
              </a:schemeClr>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9000598"/>
      </p:ext>
    </p:extLst>
  </p:cSld>
  <p:clrMapOvr>
    <a:overrideClrMapping bg1="lt1" tx1="dk1" bg2="lt2" tx2="dk2" accent1="accent1" accent2="accent2" accent3="accent3" accent4="accent4" accent5="accent5" accent6="accent6" hlink="hlink" folHlink="folHlink"/>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Organization Chart">
    <p:bg>
      <p:bgRef idx="1001">
        <a:schemeClr val="bg1"/>
      </p:bgRef>
    </p:bg>
    <p:spTree>
      <p:nvGrpSpPr>
        <p:cNvPr id="1" name=""/>
        <p:cNvGrpSpPr/>
        <p:nvPr/>
      </p:nvGrpSpPr>
      <p:grpSpPr>
        <a:xfrm>
          <a:off x="0" y="0"/>
          <a:ext cx="0" cy="0"/>
          <a:chOff x="0" y="0"/>
          <a:chExt cx="0" cy="0"/>
        </a:xfrm>
      </p:grpSpPr>
      <p:sp>
        <p:nvSpPr>
          <p:cNvPr id="42" name="Text Placeholder 7">
            <a:extLst>
              <a:ext uri="{FF2B5EF4-FFF2-40B4-BE49-F238E27FC236}">
                <a16:creationId xmlns:a16="http://schemas.microsoft.com/office/drawing/2014/main" id="{5889F4BD-9B8F-420C-96FD-C732EE0EE6BD}"/>
              </a:ext>
            </a:extLst>
          </p:cNvPr>
          <p:cNvSpPr>
            <a:spLocks noGrp="1"/>
          </p:cNvSpPr>
          <p:nvPr>
            <p:ph type="body" sz="quarter" idx="38" hasCustomPrompt="1"/>
          </p:nvPr>
        </p:nvSpPr>
        <p:spPr>
          <a:xfrm>
            <a:off x="500063" y="5733255"/>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3" name="Text Placeholder 7">
            <a:extLst>
              <a:ext uri="{FF2B5EF4-FFF2-40B4-BE49-F238E27FC236}">
                <a16:creationId xmlns:a16="http://schemas.microsoft.com/office/drawing/2014/main" id="{E26F6CC5-0FBD-4B39-8067-DA4CA3D08DF5}"/>
              </a:ext>
            </a:extLst>
          </p:cNvPr>
          <p:cNvSpPr>
            <a:spLocks noGrp="1"/>
          </p:cNvSpPr>
          <p:nvPr>
            <p:ph type="body" sz="quarter" idx="39" hasCustomPrompt="1"/>
          </p:nvPr>
        </p:nvSpPr>
        <p:spPr>
          <a:xfrm>
            <a:off x="2095623" y="5737641"/>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4" name="Text Placeholder 7">
            <a:extLst>
              <a:ext uri="{FF2B5EF4-FFF2-40B4-BE49-F238E27FC236}">
                <a16:creationId xmlns:a16="http://schemas.microsoft.com/office/drawing/2014/main" id="{6D83DCD9-FC24-4ACE-8B52-269E78EA5154}"/>
              </a:ext>
            </a:extLst>
          </p:cNvPr>
          <p:cNvSpPr>
            <a:spLocks noGrp="1"/>
          </p:cNvSpPr>
          <p:nvPr>
            <p:ph type="body" sz="quarter" idx="40" hasCustomPrompt="1"/>
          </p:nvPr>
        </p:nvSpPr>
        <p:spPr>
          <a:xfrm>
            <a:off x="3695605" y="5737641"/>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5" name="Text Placeholder 7">
            <a:extLst>
              <a:ext uri="{FF2B5EF4-FFF2-40B4-BE49-F238E27FC236}">
                <a16:creationId xmlns:a16="http://schemas.microsoft.com/office/drawing/2014/main" id="{75441542-8C67-4120-B77E-FF0148E22F4B}"/>
              </a:ext>
            </a:extLst>
          </p:cNvPr>
          <p:cNvSpPr>
            <a:spLocks noGrp="1"/>
          </p:cNvSpPr>
          <p:nvPr>
            <p:ph type="body" sz="quarter" idx="41" hasCustomPrompt="1"/>
          </p:nvPr>
        </p:nvSpPr>
        <p:spPr>
          <a:xfrm>
            <a:off x="5295150" y="5733156"/>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6" name="Text Placeholder 7">
            <a:extLst>
              <a:ext uri="{FF2B5EF4-FFF2-40B4-BE49-F238E27FC236}">
                <a16:creationId xmlns:a16="http://schemas.microsoft.com/office/drawing/2014/main" id="{B4323275-6F19-499D-9A1B-2C56B8029E99}"/>
              </a:ext>
            </a:extLst>
          </p:cNvPr>
          <p:cNvSpPr>
            <a:spLocks noGrp="1"/>
          </p:cNvSpPr>
          <p:nvPr>
            <p:ph type="body" sz="quarter" idx="42" hasCustomPrompt="1"/>
          </p:nvPr>
        </p:nvSpPr>
        <p:spPr>
          <a:xfrm>
            <a:off x="6894695" y="5733156"/>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39" name="Text Placeholder 7">
            <a:extLst>
              <a:ext uri="{FF2B5EF4-FFF2-40B4-BE49-F238E27FC236}">
                <a16:creationId xmlns:a16="http://schemas.microsoft.com/office/drawing/2014/main" id="{5AAEF36F-2753-4DC6-898C-49B56113E4F4}"/>
              </a:ext>
            </a:extLst>
          </p:cNvPr>
          <p:cNvSpPr>
            <a:spLocks noGrp="1"/>
          </p:cNvSpPr>
          <p:nvPr>
            <p:ph type="body" sz="quarter" idx="37" hasCustomPrompt="1"/>
          </p:nvPr>
        </p:nvSpPr>
        <p:spPr>
          <a:xfrm>
            <a:off x="2735796" y="1958081"/>
            <a:ext cx="1080120" cy="1152128"/>
          </a:xfrm>
          <a:prstGeom prst="rect">
            <a:avLst/>
          </a:prstGeom>
          <a:solidFill>
            <a:srgbClr val="0070AD"/>
          </a:solidFill>
        </p:spPr>
        <p:txBody>
          <a:bodyPr rIns="0" anchor="ctr">
            <a:noAutofit/>
          </a:bodyPr>
          <a:lstStyle>
            <a:lvl1pPr algn="ctr">
              <a:lnSpc>
                <a:spcPts val="1350"/>
              </a:lnSpc>
              <a:spcBef>
                <a:spcPts val="0"/>
              </a:spcBef>
              <a:spcAft>
                <a:spcPts val="0"/>
              </a:spcAft>
              <a:defRPr sz="1200" b="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Insert Group Name</a:t>
            </a:r>
          </a:p>
        </p:txBody>
      </p:sp>
      <p:sp>
        <p:nvSpPr>
          <p:cNvPr id="37" name="Text Placeholder 7">
            <a:extLst>
              <a:ext uri="{FF2B5EF4-FFF2-40B4-BE49-F238E27FC236}">
                <a16:creationId xmlns:a16="http://schemas.microsoft.com/office/drawing/2014/main" id="{AD94FF36-F4B8-4ED6-BB44-FDBFDBFA2A1C}"/>
              </a:ext>
            </a:extLst>
          </p:cNvPr>
          <p:cNvSpPr>
            <a:spLocks noGrp="1"/>
          </p:cNvSpPr>
          <p:nvPr>
            <p:ph type="body" sz="quarter" idx="35" hasCustomPrompt="1"/>
          </p:nvPr>
        </p:nvSpPr>
        <p:spPr>
          <a:xfrm>
            <a:off x="4788024" y="3428999"/>
            <a:ext cx="1080120" cy="1152128"/>
          </a:xfrm>
          <a:prstGeom prst="rect">
            <a:avLst/>
          </a:prstGeom>
          <a:solidFill>
            <a:srgbClr val="12ABDB"/>
          </a:solidFill>
        </p:spPr>
        <p:txBody>
          <a:bodyPr rIns="0" anchor="ctr">
            <a:noAutofit/>
          </a:bodyPr>
          <a:lstStyle>
            <a:lvl1pPr algn="ctr">
              <a:lnSpc>
                <a:spcPts val="1350"/>
              </a:lnSpc>
              <a:spcBef>
                <a:spcPts val="0"/>
              </a:spcBef>
              <a:spcAft>
                <a:spcPts val="0"/>
              </a:spcAft>
              <a:defRPr sz="1200" b="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Insert Group Name</a:t>
            </a:r>
          </a:p>
        </p:txBody>
      </p:sp>
      <p:sp>
        <p:nvSpPr>
          <p:cNvPr id="8" name="Rectangle 7">
            <a:extLst>
              <a:ext uri="{FF2B5EF4-FFF2-40B4-BE49-F238E27FC236}">
                <a16:creationId xmlns:a16="http://schemas.microsoft.com/office/drawing/2014/main" id="{404E50B0-1D58-4F15-A351-E3515806816D}"/>
              </a:ext>
            </a:extLst>
          </p:cNvPr>
          <p:cNvSpPr/>
          <p:nvPr/>
        </p:nvSpPr>
        <p:spPr>
          <a:xfrm>
            <a:off x="2692461" y="1916832"/>
            <a:ext cx="3759080"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kern="0">
              <a:solidFill>
                <a:srgbClr val="FFFFFF"/>
              </a:solidFill>
              <a:sym typeface="Arial"/>
            </a:endParaRPr>
          </a:p>
        </p:txBody>
      </p:sp>
      <p:sp>
        <p:nvSpPr>
          <p:cNvPr id="12" name="Rectangle 11">
            <a:extLst>
              <a:ext uri="{FF2B5EF4-FFF2-40B4-BE49-F238E27FC236}">
                <a16:creationId xmlns:a16="http://schemas.microsoft.com/office/drawing/2014/main" id="{AE59D603-4EF9-47FC-B148-3573A831D791}"/>
              </a:ext>
            </a:extLst>
          </p:cNvPr>
          <p:cNvSpPr/>
          <p:nvPr/>
        </p:nvSpPr>
        <p:spPr>
          <a:xfrm>
            <a:off x="4753363" y="3389316"/>
            <a:ext cx="3759080"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kern="0">
              <a:solidFill>
                <a:srgbClr val="FFFFFF"/>
              </a:solidFill>
              <a:sym typeface="Arial"/>
            </a:endParaRPr>
          </a:p>
        </p:txBody>
      </p:sp>
      <p:sp>
        <p:nvSpPr>
          <p:cNvPr id="16" name="Rectangle 15">
            <a:extLst>
              <a:ext uri="{FF2B5EF4-FFF2-40B4-BE49-F238E27FC236}">
                <a16:creationId xmlns:a16="http://schemas.microsoft.com/office/drawing/2014/main" id="{58AC5158-E8A1-44A7-8617-AC56F0DD1719}"/>
              </a:ext>
            </a:extLst>
          </p:cNvPr>
          <p:cNvSpPr/>
          <p:nvPr/>
        </p:nvSpPr>
        <p:spPr>
          <a:xfrm>
            <a:off x="629842" y="3389316"/>
            <a:ext cx="3759080"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kern="0">
              <a:solidFill>
                <a:srgbClr val="FFFFFF"/>
              </a:solidFill>
              <a:sym typeface="Arial"/>
            </a:endParaRPr>
          </a:p>
        </p:txBody>
      </p:sp>
      <p:sp>
        <p:nvSpPr>
          <p:cNvPr id="17" name="TextBox 16">
            <a:extLst>
              <a:ext uri="{FF2B5EF4-FFF2-40B4-BE49-F238E27FC236}">
                <a16:creationId xmlns:a16="http://schemas.microsoft.com/office/drawing/2014/main" id="{C761E736-25EA-4914-A717-28A039625E8C}"/>
              </a:ext>
            </a:extLst>
          </p:cNvPr>
          <p:cNvSpPr txBox="1"/>
          <p:nvPr/>
        </p:nvSpPr>
        <p:spPr>
          <a:xfrm>
            <a:off x="662507" y="3711982"/>
            <a:ext cx="929813" cy="406265"/>
          </a:xfrm>
          <a:prstGeom prst="rect">
            <a:avLst/>
          </a:prstGeom>
          <a:noFill/>
        </p:spPr>
        <p:txBody>
          <a:bodyPr wrap="square" rtlCol="0">
            <a:spAutoFit/>
          </a:bodyPr>
          <a:lstStyle/>
          <a:p>
            <a:pPr algn="r">
              <a:lnSpc>
                <a:spcPct val="85000"/>
              </a:lnSpc>
            </a:pPr>
            <a:r>
              <a:rPr lang="en-US" sz="1200" b="1" kern="0" dirty="0">
                <a:solidFill>
                  <a:schemeClr val="bg1"/>
                </a:solidFill>
                <a:latin typeface="+mj-lt"/>
                <a:ea typeface="Georgia" charset="0"/>
                <a:cs typeface="Georgia" charset="0"/>
                <a:sym typeface="Arial"/>
              </a:rPr>
              <a:t>Group Name</a:t>
            </a:r>
          </a:p>
        </p:txBody>
      </p:sp>
      <p:cxnSp>
        <p:nvCxnSpPr>
          <p:cNvPr id="19" name="Straight Connector 18">
            <a:extLst>
              <a:ext uri="{FF2B5EF4-FFF2-40B4-BE49-F238E27FC236}">
                <a16:creationId xmlns:a16="http://schemas.microsoft.com/office/drawing/2014/main" id="{A898D83E-9F4A-4269-9BEB-326164B60B7C}"/>
              </a:ext>
            </a:extLst>
          </p:cNvPr>
          <p:cNvCxnSpPr>
            <a:cxnSpLocks/>
          </p:cNvCxnSpPr>
          <p:nvPr userDrawn="1"/>
        </p:nvCxnSpPr>
        <p:spPr>
          <a:xfrm>
            <a:off x="3275856"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87D369E-74E6-4DE1-ADB0-EB6EF05664B8}"/>
              </a:ext>
            </a:extLst>
          </p:cNvPr>
          <p:cNvCxnSpPr>
            <a:cxnSpLocks/>
          </p:cNvCxnSpPr>
          <p:nvPr userDrawn="1"/>
        </p:nvCxnSpPr>
        <p:spPr>
          <a:xfrm>
            <a:off x="5328084"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7AB8857-3B0E-4067-BC64-A4C0AE330199}"/>
              </a:ext>
            </a:extLst>
          </p:cNvPr>
          <p:cNvCxnSpPr>
            <a:cxnSpLocks/>
          </p:cNvCxnSpPr>
          <p:nvPr userDrawn="1"/>
        </p:nvCxnSpPr>
        <p:spPr>
          <a:xfrm>
            <a:off x="4409982" y="4004369"/>
            <a:ext cx="324036"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38843B7-B08D-445C-8E69-55E9ADD60136}"/>
              </a:ext>
            </a:extLst>
          </p:cNvPr>
          <p:cNvCxnSpPr>
            <a:cxnSpLocks/>
          </p:cNvCxnSpPr>
          <p:nvPr userDrawn="1"/>
        </p:nvCxnSpPr>
        <p:spPr>
          <a:xfrm>
            <a:off x="2033718" y="4653135"/>
            <a:ext cx="0" cy="504056"/>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65716183-FC6B-4383-8EF6-37E5349AAF9A}"/>
              </a:ext>
            </a:extLst>
          </p:cNvPr>
          <p:cNvCxnSpPr>
            <a:cxnSpLocks/>
          </p:cNvCxnSpPr>
          <p:nvPr userDrawn="1"/>
        </p:nvCxnSpPr>
        <p:spPr>
          <a:xfrm>
            <a:off x="1209340" y="5226817"/>
            <a:ext cx="6441002" cy="0"/>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C480400D-CA47-444B-970B-5A484E54E6A1}"/>
              </a:ext>
            </a:extLst>
          </p:cNvPr>
          <p:cNvCxnSpPr>
            <a:cxnSpLocks/>
          </p:cNvCxnSpPr>
          <p:nvPr userDrawn="1"/>
        </p:nvCxnSpPr>
        <p:spPr>
          <a:xfrm>
            <a:off x="1223768" y="5229101"/>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813536BE-88C6-4525-9D18-D74E0DCB4682}"/>
              </a:ext>
            </a:extLst>
          </p:cNvPr>
          <p:cNvCxnSpPr>
            <a:cxnSpLocks/>
          </p:cNvCxnSpPr>
          <p:nvPr userDrawn="1"/>
        </p:nvCxnSpPr>
        <p:spPr>
          <a:xfrm>
            <a:off x="2823313" y="5229200"/>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01B274A1-2898-403F-9A81-C1625F15BF58}"/>
              </a:ext>
            </a:extLst>
          </p:cNvPr>
          <p:cNvCxnSpPr>
            <a:cxnSpLocks/>
          </p:cNvCxnSpPr>
          <p:nvPr userDrawn="1"/>
        </p:nvCxnSpPr>
        <p:spPr>
          <a:xfrm>
            <a:off x="4422858" y="5229200"/>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CC25A9B7-5673-4E49-ABD6-8D0E06EDD927}"/>
              </a:ext>
            </a:extLst>
          </p:cNvPr>
          <p:cNvCxnSpPr>
            <a:cxnSpLocks/>
          </p:cNvCxnSpPr>
          <p:nvPr userDrawn="1"/>
        </p:nvCxnSpPr>
        <p:spPr>
          <a:xfrm>
            <a:off x="6022403" y="5229200"/>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D026C540-9EA3-4699-A6BC-DF9BDF921E83}"/>
              </a:ext>
            </a:extLst>
          </p:cNvPr>
          <p:cNvCxnSpPr>
            <a:cxnSpLocks/>
          </p:cNvCxnSpPr>
          <p:nvPr userDrawn="1"/>
        </p:nvCxnSpPr>
        <p:spPr>
          <a:xfrm>
            <a:off x="7634450" y="5219675"/>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sp>
        <p:nvSpPr>
          <p:cNvPr id="34" name="Text Placeholder 7">
            <a:extLst>
              <a:ext uri="{FF2B5EF4-FFF2-40B4-BE49-F238E27FC236}">
                <a16:creationId xmlns:a16="http://schemas.microsoft.com/office/drawing/2014/main" id="{0853CDE9-3036-46C6-AB9B-6C5E6B531E6E}"/>
              </a:ext>
            </a:extLst>
          </p:cNvPr>
          <p:cNvSpPr>
            <a:spLocks noGrp="1"/>
          </p:cNvSpPr>
          <p:nvPr>
            <p:ph type="body" sz="quarter" idx="32" hasCustomPrompt="1"/>
          </p:nvPr>
        </p:nvSpPr>
        <p:spPr>
          <a:xfrm>
            <a:off x="3868129" y="2091773"/>
            <a:ext cx="2486069" cy="880224"/>
          </a:xfrm>
          <a:prstGeom prst="rect">
            <a:avLst/>
          </a:prstGeom>
        </p:spPr>
        <p:txBody>
          <a:bodyPr>
            <a:noAutofit/>
          </a:bodyPr>
          <a:lstStyle>
            <a:lvl1pPr>
              <a:lnSpc>
                <a:spcPts val="1050"/>
              </a:lnSpc>
              <a:spcBef>
                <a:spcPts val="0"/>
              </a:spcBef>
              <a:spcAft>
                <a:spcPts val="0"/>
              </a:spcAft>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35" name="Text Placeholder 7">
            <a:extLst>
              <a:ext uri="{FF2B5EF4-FFF2-40B4-BE49-F238E27FC236}">
                <a16:creationId xmlns:a16="http://schemas.microsoft.com/office/drawing/2014/main" id="{41BEF085-D952-4028-B6B4-18F2CB2BE51E}"/>
              </a:ext>
            </a:extLst>
          </p:cNvPr>
          <p:cNvSpPr>
            <a:spLocks noGrp="1"/>
          </p:cNvSpPr>
          <p:nvPr>
            <p:ph type="body" sz="quarter" idx="33" hasCustomPrompt="1"/>
          </p:nvPr>
        </p:nvSpPr>
        <p:spPr>
          <a:xfrm>
            <a:off x="1793881" y="3564257"/>
            <a:ext cx="2486069" cy="880224"/>
          </a:xfrm>
          <a:prstGeom prst="rect">
            <a:avLst/>
          </a:prstGeom>
        </p:spPr>
        <p:txBody>
          <a:bodyPr>
            <a:noAutofit/>
          </a:bodyPr>
          <a:lstStyle>
            <a:lvl1pPr>
              <a:lnSpc>
                <a:spcPts val="1050"/>
              </a:lnSpc>
              <a:spcBef>
                <a:spcPts val="0"/>
              </a:spcBef>
              <a:spcAft>
                <a:spcPts val="0"/>
              </a:spcAft>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36" name="Text Placeholder 7">
            <a:extLst>
              <a:ext uri="{FF2B5EF4-FFF2-40B4-BE49-F238E27FC236}">
                <a16:creationId xmlns:a16="http://schemas.microsoft.com/office/drawing/2014/main" id="{25AB3DC5-A8F4-44C0-B0E0-2B42559A081F}"/>
              </a:ext>
            </a:extLst>
          </p:cNvPr>
          <p:cNvSpPr>
            <a:spLocks noGrp="1"/>
          </p:cNvSpPr>
          <p:nvPr>
            <p:ph type="body" sz="quarter" idx="34" hasCustomPrompt="1"/>
          </p:nvPr>
        </p:nvSpPr>
        <p:spPr>
          <a:xfrm>
            <a:off x="5922466" y="3564257"/>
            <a:ext cx="2486069" cy="880224"/>
          </a:xfrm>
          <a:prstGeom prst="rect">
            <a:avLst/>
          </a:prstGeom>
        </p:spPr>
        <p:txBody>
          <a:bodyPr>
            <a:noAutofit/>
          </a:bodyPr>
          <a:lstStyle>
            <a:lvl1pPr>
              <a:lnSpc>
                <a:spcPts val="1050"/>
              </a:lnSpc>
              <a:spcBef>
                <a:spcPts val="0"/>
              </a:spcBef>
              <a:spcAft>
                <a:spcPts val="0"/>
              </a:spcAft>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38" name="Text Placeholder 7">
            <a:extLst>
              <a:ext uri="{FF2B5EF4-FFF2-40B4-BE49-F238E27FC236}">
                <a16:creationId xmlns:a16="http://schemas.microsoft.com/office/drawing/2014/main" id="{C9C72BE0-AF43-4AA8-8142-178566D9F143}"/>
              </a:ext>
            </a:extLst>
          </p:cNvPr>
          <p:cNvSpPr>
            <a:spLocks noGrp="1"/>
          </p:cNvSpPr>
          <p:nvPr>
            <p:ph type="body" sz="quarter" idx="36" hasCustomPrompt="1"/>
          </p:nvPr>
        </p:nvSpPr>
        <p:spPr>
          <a:xfrm>
            <a:off x="660797" y="3428106"/>
            <a:ext cx="1080120" cy="1152128"/>
          </a:xfrm>
          <a:prstGeom prst="rect">
            <a:avLst/>
          </a:prstGeom>
          <a:solidFill>
            <a:srgbClr val="12ABDB"/>
          </a:solidFill>
        </p:spPr>
        <p:txBody>
          <a:bodyPr rIns="0" anchor="ctr">
            <a:noAutofit/>
          </a:bodyPr>
          <a:lstStyle>
            <a:lvl1pPr algn="ctr">
              <a:lnSpc>
                <a:spcPts val="1350"/>
              </a:lnSpc>
              <a:spcBef>
                <a:spcPts val="0"/>
              </a:spcBef>
              <a:spcAft>
                <a:spcPts val="0"/>
              </a:spcAft>
              <a:defRPr sz="1200" b="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Insert Group Name</a:t>
            </a:r>
          </a:p>
        </p:txBody>
      </p:sp>
      <p:sp>
        <p:nvSpPr>
          <p:cNvPr id="41"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47" name="Retângulo 43">
            <a:extLst>
              <a:ext uri="{FF2B5EF4-FFF2-40B4-BE49-F238E27FC236}">
                <a16:creationId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48"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49" name="Rectangle 27">
            <a:hlinkClick r:id="rId2"/>
            <a:extLst>
              <a:ext uri="{FF2B5EF4-FFF2-40B4-BE49-F238E27FC236}">
                <a16:creationId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50" name="Retângulo 43">
            <a:extLst>
              <a:ext uri="{FF2B5EF4-FFF2-40B4-BE49-F238E27FC236}">
                <a16:creationId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656281100"/>
      </p:ext>
    </p:extLst>
  </p:cSld>
  <p:clrMapOvr>
    <a:overrideClrMapping bg1="lt1" tx1="dk1" bg2="lt2" tx2="dk2" accent1="accent1" accent2="accent2" accent3="accent3" accent4="accent4" accent5="accent5" accent6="accent6" hlink="hlink" folHlink="folHlink"/>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losing1">
    <p:spTree>
      <p:nvGrpSpPr>
        <p:cNvPr id="1" name=""/>
        <p:cNvGrpSpPr/>
        <p:nvPr/>
      </p:nvGrpSpPr>
      <p:grpSpPr>
        <a:xfrm>
          <a:off x="0" y="0"/>
          <a:ext cx="0" cy="0"/>
          <a:chOff x="0" y="0"/>
          <a:chExt cx="0" cy="0"/>
        </a:xfrm>
      </p:grpSpPr>
      <p:sp>
        <p:nvSpPr>
          <p:cNvPr id="7" name="Rectangle 6"/>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8" name="Freeform 5"/>
          <p:cNvSpPr>
            <a:spLocks/>
          </p:cNvSpPr>
          <p:nvPr userDrawn="1"/>
        </p:nvSpPr>
        <p:spPr bwMode="auto">
          <a:xfrm>
            <a:off x="-932259" y="-2656920"/>
            <a:ext cx="8076009" cy="11443496"/>
          </a:xfrm>
          <a:custGeom>
            <a:avLst/>
            <a:gdLst>
              <a:gd name="T0" fmla="*/ 854 w 3407"/>
              <a:gd name="T1" fmla="*/ 0 h 3621"/>
              <a:gd name="T2" fmla="*/ 0 w 3407"/>
              <a:gd name="T3" fmla="*/ 0 h 3621"/>
              <a:gd name="T4" fmla="*/ 0 w 3407"/>
              <a:gd name="T5" fmla="*/ 3621 h 3621"/>
              <a:gd name="T6" fmla="*/ 3407 w 3407"/>
              <a:gd name="T7" fmla="*/ 3621 h 3621"/>
              <a:gd name="T8" fmla="*/ 3407 w 3407"/>
              <a:gd name="T9" fmla="*/ 3617 h 3621"/>
              <a:gd name="T10" fmla="*/ 179 w 3407"/>
              <a:gd name="T11" fmla="*/ 3617 h 3621"/>
              <a:gd name="T12" fmla="*/ 2096 w 3407"/>
              <a:gd name="T13" fmla="*/ 1606 h 3621"/>
              <a:gd name="T14" fmla="*/ 854 w 3407"/>
              <a:gd name="T15" fmla="*/ 0 h 36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07" h="3621">
                <a:moveTo>
                  <a:pt x="854" y="0"/>
                </a:moveTo>
                <a:cubicBezTo>
                  <a:pt x="0" y="0"/>
                  <a:pt x="0" y="0"/>
                  <a:pt x="0" y="0"/>
                </a:cubicBezTo>
                <a:cubicBezTo>
                  <a:pt x="0" y="3621"/>
                  <a:pt x="0" y="3621"/>
                  <a:pt x="0" y="3621"/>
                </a:cubicBezTo>
                <a:cubicBezTo>
                  <a:pt x="3407" y="3621"/>
                  <a:pt x="3407" y="3621"/>
                  <a:pt x="3407" y="3621"/>
                </a:cubicBezTo>
                <a:cubicBezTo>
                  <a:pt x="3407" y="3617"/>
                  <a:pt x="3407" y="3617"/>
                  <a:pt x="3407" y="3617"/>
                </a:cubicBezTo>
                <a:cubicBezTo>
                  <a:pt x="179" y="3617"/>
                  <a:pt x="179" y="3617"/>
                  <a:pt x="179" y="3617"/>
                </a:cubicBezTo>
                <a:cubicBezTo>
                  <a:pt x="2551" y="2996"/>
                  <a:pt x="2421" y="1729"/>
                  <a:pt x="2096" y="1606"/>
                </a:cubicBezTo>
                <a:cubicBezTo>
                  <a:pt x="2281" y="2130"/>
                  <a:pt x="865" y="1627"/>
                  <a:pt x="854" y="0"/>
                </a:cubicBezTo>
              </a:path>
            </a:pathLst>
          </a:custGeom>
          <a:solidFill>
            <a:srgbClr val="300B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p>
        </p:txBody>
      </p:sp>
      <p:grpSp>
        <p:nvGrpSpPr>
          <p:cNvPr id="9" name="Group 8"/>
          <p:cNvGrpSpPr/>
          <p:nvPr userDrawn="1"/>
        </p:nvGrpSpPr>
        <p:grpSpPr>
          <a:xfrm>
            <a:off x="3734277" y="2404111"/>
            <a:ext cx="551260" cy="682321"/>
            <a:chOff x="5662614" y="3032124"/>
            <a:chExt cx="863600" cy="801689"/>
          </a:xfrm>
        </p:grpSpPr>
        <p:sp>
          <p:nvSpPr>
            <p:cNvPr id="10" name="Freeform 9"/>
            <p:cNvSpPr>
              <a:spLocks/>
            </p:cNvSpPr>
            <p:nvPr/>
          </p:nvSpPr>
          <p:spPr bwMode="auto">
            <a:xfrm>
              <a:off x="5959476" y="3368675"/>
              <a:ext cx="566738" cy="465138"/>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0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dirty="0"/>
            </a:p>
          </p:txBody>
        </p:sp>
        <p:sp>
          <p:nvSpPr>
            <p:cNvPr id="13" name="Freeform 12"/>
            <p:cNvSpPr>
              <a:spLocks/>
            </p:cNvSpPr>
            <p:nvPr/>
          </p:nvSpPr>
          <p:spPr bwMode="auto">
            <a:xfrm>
              <a:off x="5662614" y="3032124"/>
              <a:ext cx="863600" cy="736599"/>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5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dirty="0"/>
            </a:p>
          </p:txBody>
        </p:sp>
      </p:grpSp>
      <p:sp>
        <p:nvSpPr>
          <p:cNvPr id="14" name="Rectangle 13"/>
          <p:cNvSpPr/>
          <p:nvPr userDrawn="1"/>
        </p:nvSpPr>
        <p:spPr>
          <a:xfrm>
            <a:off x="4902138" y="2886346"/>
            <a:ext cx="3844290" cy="7703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900"/>
              </a:lnSpc>
            </a:pPr>
            <a:r>
              <a:rPr lang="en-US" sz="675" dirty="0">
                <a:solidFill>
                  <a:schemeClr val="tx1"/>
                </a:solidFill>
              </a:rPr>
              <a:t>With more than 190,000 people, Capgemini is present in over 40 countries and celebrates its 50th Anniversary year in 2017. A global leader in consulting, technology and outsourcing services, the Group reported 2016 global revenues of EUR 12.5 billion. Together with its clients, Capgemini creates and delivers business, technology and digital solutions that fit their needs, enabling them to achieve innovation and competitiveness. A deeply multicultural organization, Capgemini has developed its own way of working, </a:t>
            </a:r>
            <a:r>
              <a:rPr lang="en-US" sz="675" dirty="0">
                <a:solidFill>
                  <a:schemeClr val="accent1"/>
                </a:solidFill>
              </a:rPr>
              <a:t>the Collaborative Business Experience™</a:t>
            </a:r>
            <a:r>
              <a:rPr lang="en-US" sz="675" dirty="0">
                <a:solidFill>
                  <a:schemeClr val="tx1"/>
                </a:solidFill>
              </a:rPr>
              <a:t>, and draws on </a:t>
            </a:r>
            <a:r>
              <a:rPr lang="en-US" sz="675" dirty="0">
                <a:solidFill>
                  <a:schemeClr val="accent1"/>
                </a:solidFill>
              </a:rPr>
              <a:t>Rightshore</a:t>
            </a:r>
            <a:r>
              <a:rPr lang="en-US" sz="675" baseline="30000" dirty="0">
                <a:solidFill>
                  <a:schemeClr val="accent1"/>
                </a:solidFill>
              </a:rPr>
              <a:t>®</a:t>
            </a:r>
            <a:r>
              <a:rPr lang="en-US" sz="675" dirty="0">
                <a:solidFill>
                  <a:schemeClr val="tx1"/>
                </a:solidFill>
              </a:rPr>
              <a:t>, its worldwide delivery model.</a:t>
            </a:r>
          </a:p>
        </p:txBody>
      </p:sp>
      <p:sp>
        <p:nvSpPr>
          <p:cNvPr id="15" name="Rectangle 14"/>
          <p:cNvSpPr/>
          <p:nvPr userDrawn="1"/>
        </p:nvSpPr>
        <p:spPr>
          <a:xfrm>
            <a:off x="4902138" y="2507082"/>
            <a:ext cx="1664970" cy="1923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1500"/>
              </a:lnSpc>
            </a:pPr>
            <a:r>
              <a:rPr lang="en-US" sz="1050" dirty="0">
                <a:solidFill>
                  <a:schemeClr val="accent1"/>
                </a:solidFill>
              </a:rPr>
              <a:t>About Capgemini</a:t>
            </a:r>
          </a:p>
        </p:txBody>
      </p:sp>
      <p:sp>
        <p:nvSpPr>
          <p:cNvPr id="16" name="Rectangle 15"/>
          <p:cNvSpPr/>
          <p:nvPr userDrawn="1"/>
        </p:nvSpPr>
        <p:spPr>
          <a:xfrm>
            <a:off x="4902138" y="4235826"/>
            <a:ext cx="1543050"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900"/>
              </a:lnSpc>
              <a:spcAft>
                <a:spcPts val="450"/>
              </a:spcAft>
            </a:pPr>
            <a:r>
              <a:rPr lang="en-US" sz="675" dirty="0">
                <a:solidFill>
                  <a:schemeClr val="tx1"/>
                </a:solidFill>
              </a:rPr>
              <a:t>Learn more about us at</a:t>
            </a:r>
          </a:p>
          <a:p>
            <a:pPr algn="just">
              <a:lnSpc>
                <a:spcPts val="900"/>
              </a:lnSpc>
            </a:pPr>
            <a:r>
              <a:rPr lang="en-US" sz="1050" dirty="0">
                <a:solidFill>
                  <a:schemeClr val="accent2"/>
                </a:solidFill>
              </a:rPr>
              <a:t>www.capgemini.com</a:t>
            </a:r>
          </a:p>
        </p:txBody>
      </p:sp>
      <p:pic>
        <p:nvPicPr>
          <p:cNvPr id="17" name="Picture 2" descr="D:\My Work\Template\Icons\Social Media\LinkedIN.png">
            <a:hlinkClick r:id="rId2"/>
          </p:cNvPr>
          <p:cNvPicPr>
            <a:picLocks noChangeAspect="1" noChangeArrowheads="1"/>
          </p:cNvPicPr>
          <p:nvPr userDrawn="1"/>
        </p:nvPicPr>
        <p:blipFill>
          <a:blip r:embed="rId3" cstate="print"/>
          <a:srcRect/>
          <a:stretch>
            <a:fillRect/>
          </a:stretch>
        </p:blipFill>
        <p:spPr bwMode="auto">
          <a:xfrm>
            <a:off x="598812" y="3979258"/>
            <a:ext cx="249896" cy="333195"/>
          </a:xfrm>
          <a:prstGeom prst="rect">
            <a:avLst/>
          </a:prstGeom>
          <a:noFill/>
        </p:spPr>
      </p:pic>
      <p:pic>
        <p:nvPicPr>
          <p:cNvPr id="18" name="Picture 4" descr="D:\My Work\Template\Icons\Social Media\SlideShare.png">
            <a:hlinkClick r:id="rId4"/>
          </p:cNvPr>
          <p:cNvPicPr>
            <a:picLocks noChangeAspect="1" noChangeArrowheads="1"/>
          </p:cNvPicPr>
          <p:nvPr userDrawn="1"/>
        </p:nvPicPr>
        <p:blipFill>
          <a:blip r:embed="rId5" cstate="print"/>
          <a:srcRect/>
          <a:stretch>
            <a:fillRect/>
          </a:stretch>
        </p:blipFill>
        <p:spPr bwMode="auto">
          <a:xfrm>
            <a:off x="886345" y="3979258"/>
            <a:ext cx="249896" cy="333195"/>
          </a:xfrm>
          <a:prstGeom prst="rect">
            <a:avLst/>
          </a:prstGeom>
          <a:noFill/>
        </p:spPr>
      </p:pic>
      <p:pic>
        <p:nvPicPr>
          <p:cNvPr id="19" name="Picture 5" descr="D:\My Work\Template\Icons\Social Media\Twitter.png">
            <a:hlinkClick r:id="rId6"/>
          </p:cNvPr>
          <p:cNvPicPr>
            <a:picLocks noChangeAspect="1" noChangeArrowheads="1"/>
          </p:cNvPicPr>
          <p:nvPr userDrawn="1"/>
        </p:nvPicPr>
        <p:blipFill>
          <a:blip r:embed="rId7" cstate="print"/>
          <a:srcRect/>
          <a:stretch>
            <a:fillRect/>
          </a:stretch>
        </p:blipFill>
        <p:spPr bwMode="auto">
          <a:xfrm>
            <a:off x="1173877" y="3979258"/>
            <a:ext cx="249896" cy="333195"/>
          </a:xfrm>
          <a:prstGeom prst="rect">
            <a:avLst/>
          </a:prstGeom>
          <a:noFill/>
        </p:spPr>
      </p:pic>
      <p:pic>
        <p:nvPicPr>
          <p:cNvPr id="20" name="Picture 6" descr="D:\My Work\Template\Icons\Social Media\YouTube.png">
            <a:hlinkClick r:id="rId8"/>
          </p:cNvPr>
          <p:cNvPicPr>
            <a:picLocks noChangeAspect="1" noChangeArrowheads="1"/>
          </p:cNvPicPr>
          <p:nvPr userDrawn="1"/>
        </p:nvPicPr>
        <p:blipFill>
          <a:blip r:embed="rId9" cstate="print"/>
          <a:srcRect/>
          <a:stretch>
            <a:fillRect/>
          </a:stretch>
        </p:blipFill>
        <p:spPr bwMode="auto">
          <a:xfrm>
            <a:off x="1461409" y="3979258"/>
            <a:ext cx="249896" cy="333195"/>
          </a:xfrm>
          <a:prstGeom prst="rect">
            <a:avLst/>
          </a:prstGeom>
          <a:noFill/>
        </p:spPr>
      </p:pic>
      <p:pic>
        <p:nvPicPr>
          <p:cNvPr id="21" name="Picture 7" descr="D:\My Work\Template\Icons\Social Media\Facebook.png">
            <a:hlinkClick r:id="rId10"/>
          </p:cNvPr>
          <p:cNvPicPr>
            <a:picLocks noChangeAspect="1" noChangeArrowheads="1"/>
          </p:cNvPicPr>
          <p:nvPr userDrawn="1"/>
        </p:nvPicPr>
        <p:blipFill>
          <a:blip r:embed="rId11" cstate="print"/>
          <a:srcRect/>
          <a:stretch>
            <a:fillRect/>
          </a:stretch>
        </p:blipFill>
        <p:spPr bwMode="auto">
          <a:xfrm>
            <a:off x="311279" y="3979258"/>
            <a:ext cx="249896" cy="333195"/>
          </a:xfrm>
          <a:prstGeom prst="rect">
            <a:avLst/>
          </a:prstGeom>
          <a:noFill/>
        </p:spPr>
      </p:pic>
      <p:sp>
        <p:nvSpPr>
          <p:cNvPr id="23" name="Rectangle 22"/>
          <p:cNvSpPr/>
          <p:nvPr userDrawn="1"/>
        </p:nvSpPr>
        <p:spPr>
          <a:xfrm>
            <a:off x="311279" y="5776848"/>
            <a:ext cx="3148965" cy="433452"/>
          </a:xfrm>
          <a:prstGeom prst="rect">
            <a:avLst/>
          </a:prstGeom>
        </p:spPr>
        <p:txBody>
          <a:bodyPr wrap="square" lIns="0" tIns="0" rIns="0" bIns="0" anchor="b" anchorCtr="0">
            <a:spAutoFit/>
          </a:bodyPr>
          <a:lstStyle/>
          <a:p>
            <a:pPr>
              <a:spcAft>
                <a:spcPts val="450"/>
              </a:spcAft>
            </a:pPr>
            <a:r>
              <a:rPr lang="en-US" sz="600" noProof="0" dirty="0">
                <a:solidFill>
                  <a:schemeClr val="bg1"/>
                </a:solidFill>
                <a:latin typeface="+mn-lt"/>
                <a:cs typeface="Arial"/>
              </a:rPr>
              <a:t>This message contains information that may be privileged or confidential and is the property of the Capgemini Group.</a:t>
            </a:r>
            <a:br>
              <a:rPr lang="en-US" sz="600" noProof="0" dirty="0">
                <a:solidFill>
                  <a:schemeClr val="bg1"/>
                </a:solidFill>
                <a:latin typeface="+mn-lt"/>
                <a:cs typeface="Arial"/>
              </a:rPr>
            </a:br>
            <a:r>
              <a:rPr lang="en-US" sz="600" noProof="0" dirty="0">
                <a:solidFill>
                  <a:schemeClr val="bg1"/>
                </a:solidFill>
                <a:latin typeface="Arial"/>
                <a:cs typeface="Arial"/>
              </a:rPr>
              <a:t>Copyright © 2017 Capgemini. All rights reserved.</a:t>
            </a:r>
          </a:p>
          <a:p>
            <a:pPr marL="0" marR="0" indent="0" defTabSz="718317" rtl="0" eaLnBrk="1" fontAlgn="auto" latinLnBrk="0" hangingPunct="1">
              <a:lnSpc>
                <a:spcPct val="100000"/>
              </a:lnSpc>
              <a:spcBef>
                <a:spcPts val="0"/>
              </a:spcBef>
              <a:spcAft>
                <a:spcPts val="450"/>
              </a:spcAft>
              <a:buClrTx/>
              <a:buSzTx/>
              <a:buFontTx/>
              <a:buNone/>
              <a:tabLst/>
              <a:defRPr/>
            </a:pPr>
            <a:r>
              <a:rPr lang="en-US" sz="600" noProof="0" dirty="0">
                <a:solidFill>
                  <a:schemeClr val="bg1"/>
                </a:solidFill>
                <a:latin typeface="Arial"/>
                <a:cs typeface="Arial"/>
              </a:rPr>
              <a:t>Rightshore</a:t>
            </a:r>
            <a:r>
              <a:rPr lang="en-US" sz="600" baseline="30000" noProof="0" dirty="0">
                <a:solidFill>
                  <a:schemeClr val="bg1"/>
                </a:solidFill>
                <a:latin typeface="Arial"/>
                <a:cs typeface="Arial"/>
              </a:rPr>
              <a:t>®</a:t>
            </a:r>
            <a:r>
              <a:rPr lang="en-US" sz="600" noProof="0" dirty="0">
                <a:solidFill>
                  <a:schemeClr val="bg1"/>
                </a:solidFill>
                <a:latin typeface="Arial"/>
                <a:cs typeface="Arial"/>
              </a:rPr>
              <a:t> is a trademark belonging to Capgemini.</a:t>
            </a:r>
          </a:p>
        </p:txBody>
      </p:sp>
      <p:sp>
        <p:nvSpPr>
          <p:cNvPr id="24" name="Rectangle 23"/>
          <p:cNvSpPr/>
          <p:nvPr userDrawn="1"/>
        </p:nvSpPr>
        <p:spPr>
          <a:xfrm>
            <a:off x="4902139" y="6002553"/>
            <a:ext cx="3914774" cy="207749"/>
          </a:xfrm>
          <a:prstGeom prst="rect">
            <a:avLst/>
          </a:prstGeom>
        </p:spPr>
        <p:txBody>
          <a:bodyPr wrap="square" lIns="0" tIns="0" rIns="0" bIns="0" anchor="b" anchorCtr="0">
            <a:spAutoFit/>
          </a:bodyPr>
          <a:lstStyle/>
          <a:p>
            <a:pPr>
              <a:spcAft>
                <a:spcPts val="450"/>
              </a:spcAft>
            </a:pPr>
            <a:r>
              <a:rPr lang="en-US" sz="450" dirty="0">
                <a:cs typeface="Arial"/>
              </a:rPr>
              <a:t>This message is intended only for the person to whom it is addressed. If you are not the intended recipient, you are not authorized to read, print, retain, copy, disseminate, distribute, or use this message or any part thereof. If you receive this message in error, please notify the sender immediately and delete all copies of this message. </a:t>
            </a:r>
          </a:p>
        </p:txBody>
      </p:sp>
      <p:sp>
        <p:nvSpPr>
          <p:cNvPr id="25" name="Rectangle 24">
            <a:hlinkClick r:id="rId12"/>
          </p:cNvPr>
          <p:cNvSpPr/>
          <p:nvPr userDrawn="1"/>
        </p:nvSpPr>
        <p:spPr>
          <a:xfrm>
            <a:off x="5617427" y="3812094"/>
            <a:ext cx="1752066"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6" name="Rectangle 25">
            <a:hlinkClick r:id="rId13"/>
          </p:cNvPr>
          <p:cNvSpPr/>
          <p:nvPr userDrawn="1"/>
        </p:nvSpPr>
        <p:spPr>
          <a:xfrm>
            <a:off x="8048149" y="3812094"/>
            <a:ext cx="528638"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7" name="Rectangle 26">
            <a:hlinkClick r:id="rId14"/>
          </p:cNvPr>
          <p:cNvSpPr/>
          <p:nvPr userDrawn="1"/>
        </p:nvSpPr>
        <p:spPr>
          <a:xfrm>
            <a:off x="4899184" y="4445640"/>
            <a:ext cx="1388745" cy="183449"/>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pic>
        <p:nvPicPr>
          <p:cNvPr id="29" name="Picture 28"/>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305679" y="4434172"/>
            <a:ext cx="1920240" cy="201012"/>
          </a:xfrm>
          <a:prstGeom prst="rect">
            <a:avLst/>
          </a:prstGeom>
        </p:spPr>
      </p:pic>
    </p:spTree>
    <p:extLst>
      <p:ext uri="{BB962C8B-B14F-4D97-AF65-F5344CB8AC3E}">
        <p14:creationId xmlns:p14="http://schemas.microsoft.com/office/powerpoint/2010/main" val="273796577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mage and Text1 (fixe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20ECE27-3956-4FE1-8709-933577BED3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43" y="0"/>
            <a:ext cx="9141714" cy="6858000"/>
          </a:xfrm>
          <a:prstGeom prst="rect">
            <a:avLst/>
          </a:prstGeom>
        </p:spPr>
      </p:pic>
      <p:pic>
        <p:nvPicPr>
          <p:cNvPr id="7" name="Graphic 6">
            <a:extLst>
              <a:ext uri="{FF2B5EF4-FFF2-40B4-BE49-F238E27FC236}">
                <a16:creationId xmlns:a16="http://schemas.microsoft.com/office/drawing/2014/main" id="{0D0D1E5A-3176-4CB4-975A-4DC18D29026C}"/>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r="23077" b="19676"/>
          <a:stretch/>
        </p:blipFill>
        <p:spPr>
          <a:xfrm rot="16200000">
            <a:off x="3202525" y="916521"/>
            <a:ext cx="6857997" cy="5024954"/>
          </a:xfrm>
          <a:prstGeom prst="rect">
            <a:avLst/>
          </a:prstGeom>
        </p:spPr>
      </p:pic>
      <p:sp>
        <p:nvSpPr>
          <p:cNvPr id="11" name="Title Placeholder 1">
            <a:extLst>
              <a:ext uri="{FF2B5EF4-FFF2-40B4-BE49-F238E27FC236}">
                <a16:creationId xmlns:a16="http://schemas.microsoft.com/office/drawing/2014/main" id="{AC165F49-BCC1-4C3B-91C3-5D1BB415ABF1}"/>
              </a:ext>
            </a:extLst>
          </p:cNvPr>
          <p:cNvSpPr>
            <a:spLocks noGrp="1"/>
          </p:cNvSpPr>
          <p:nvPr>
            <p:ph type="title" hasCustomPrompt="1"/>
          </p:nvPr>
        </p:nvSpPr>
        <p:spPr>
          <a:xfrm>
            <a:off x="5016274" y="4308294"/>
            <a:ext cx="2613252" cy="1721321"/>
          </a:xfrm>
          <a:prstGeom prst="rect">
            <a:avLst/>
          </a:prstGeom>
        </p:spPr>
        <p:txBody>
          <a:bodyPr vert="horz" lIns="0" tIns="0" rIns="0" bIns="45720" rtlCol="0" anchor="b">
            <a:noAutofit/>
          </a:bodyPr>
          <a:lstStyle>
            <a:lvl1pPr>
              <a:lnSpc>
                <a:spcPts val="2250"/>
              </a:lnSpc>
              <a:defRPr sz="1950">
                <a:solidFill>
                  <a:srgbClr val="2C004B"/>
                </a:solidFill>
              </a:defRPr>
            </a:lvl1pPr>
          </a:lstStyle>
          <a:p>
            <a:r>
              <a:rPr lang="en-US" dirty="0"/>
              <a:t>Click to add title</a:t>
            </a:r>
            <a:endParaRPr lang="pt-PT" dirty="0"/>
          </a:p>
        </p:txBody>
      </p:sp>
      <p:sp>
        <p:nvSpPr>
          <p:cNvPr id="12" name="Text Placeholder 7">
            <a:extLst>
              <a:ext uri="{FF2B5EF4-FFF2-40B4-BE49-F238E27FC236}">
                <a16:creationId xmlns:a16="http://schemas.microsoft.com/office/drawing/2014/main" id="{98BC8B91-D2A3-4F52-B4E2-1C3C1B691942}"/>
              </a:ext>
            </a:extLst>
          </p:cNvPr>
          <p:cNvSpPr>
            <a:spLocks noGrp="1"/>
          </p:cNvSpPr>
          <p:nvPr>
            <p:ph type="body" sz="quarter" idx="32" hasCustomPrompt="1"/>
          </p:nvPr>
        </p:nvSpPr>
        <p:spPr>
          <a:xfrm>
            <a:off x="305992" y="5085184"/>
            <a:ext cx="3092531" cy="944430"/>
          </a:xfrm>
          <a:prstGeom prst="rect">
            <a:avLst/>
          </a:prstGeom>
        </p:spPr>
        <p:txBody>
          <a:bodyPr anchor="b">
            <a:noAutofit/>
          </a:bodyPr>
          <a:lstStyle>
            <a:lvl1pPr>
              <a:lnSpc>
                <a:spcPts val="1650"/>
              </a:lnSpc>
              <a:spcAft>
                <a:spcPts val="0"/>
              </a:spcAft>
              <a:defRPr sz="135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pic>
        <p:nvPicPr>
          <p:cNvPr id="6"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l="81836" t="-4713" b="16530"/>
          <a:stretch/>
        </p:blipFill>
        <p:spPr>
          <a:xfrm>
            <a:off x="8660845" y="188640"/>
            <a:ext cx="318267" cy="459624"/>
          </a:xfrm>
          <a:prstGeom prst="rect">
            <a:avLst/>
          </a:prstGeom>
        </p:spPr>
      </p:pic>
      <p:sp>
        <p:nvSpPr>
          <p:cNvPr id="8" name="Retângulo 43">
            <a:extLst>
              <a:ext uri="{FF2B5EF4-FFF2-40B4-BE49-F238E27FC236}">
                <a16:creationId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cxnSp>
        <p:nvCxnSpPr>
          <p:cNvPr id="9"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0" name="Rectangle 27">
            <a:hlinkClick r:id="rId7"/>
            <a:extLst>
              <a:ext uri="{FF2B5EF4-FFF2-40B4-BE49-F238E27FC236}">
                <a16:creationId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30199656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Image and Text_2">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53181C41-E797-4C55-B0D0-233FF421FA83}"/>
              </a:ext>
            </a:extLst>
          </p:cNvPr>
          <p:cNvPicPr>
            <a:picLocks noChangeAspect="1"/>
          </p:cNvPicPr>
          <p:nvPr userDrawn="1"/>
        </p:nvPicPr>
        <p:blipFill>
          <a:blip r:embed="rId2">
            <a:extLst>
              <a:ext uri="{96DAC541-7B7A-43D3-8B79-37D633B846F1}">
                <asvg:svgBlip xmlns:asvg="http://schemas.microsoft.com/office/drawing/2016/SVG/main" r:embed="rId3"/>
              </a:ext>
            </a:extLst>
          </a:blip>
          <a:srcRect t="20875"/>
          <a:stretch>
            <a:fillRect/>
          </a:stretch>
        </p:blipFill>
        <p:spPr>
          <a:xfrm rot="19800000" flipH="1">
            <a:off x="-1318975" y="-861399"/>
            <a:ext cx="6220148" cy="6688887"/>
          </a:xfrm>
          <a:custGeom>
            <a:avLst/>
            <a:gdLst>
              <a:gd name="connsiteX0" fmla="*/ 4973426 w 8293531"/>
              <a:gd name="connsiteY0" fmla="*/ 0 h 6688887"/>
              <a:gd name="connsiteX1" fmla="*/ 0 w 8293531"/>
              <a:gd name="connsiteY1" fmla="*/ 2871409 h 6688887"/>
              <a:gd name="connsiteX2" fmla="*/ 0 w 8293531"/>
              <a:gd name="connsiteY2" fmla="*/ 3722915 h 6688887"/>
              <a:gd name="connsiteX3" fmla="*/ 1712404 w 8293531"/>
              <a:gd name="connsiteY3" fmla="*/ 6688887 h 6688887"/>
              <a:gd name="connsiteX4" fmla="*/ 6973982 w 8293531"/>
              <a:gd name="connsiteY4" fmla="*/ 6688887 h 6688887"/>
              <a:gd name="connsiteX5" fmla="*/ 8293531 w 8293531"/>
              <a:gd name="connsiteY5" fmla="*/ 5927045 h 6688887"/>
              <a:gd name="connsiteX6" fmla="*/ 8293531 w 8293531"/>
              <a:gd name="connsiteY6" fmla="*/ 5750590 h 6688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93531" h="6688887">
                <a:moveTo>
                  <a:pt x="4973426" y="0"/>
                </a:moveTo>
                <a:lnTo>
                  <a:pt x="0" y="2871409"/>
                </a:lnTo>
                <a:lnTo>
                  <a:pt x="0" y="3722915"/>
                </a:lnTo>
                <a:lnTo>
                  <a:pt x="1712404" y="6688887"/>
                </a:lnTo>
                <a:lnTo>
                  <a:pt x="6973982" y="6688887"/>
                </a:lnTo>
                <a:lnTo>
                  <a:pt x="8293531" y="5927045"/>
                </a:lnTo>
                <a:lnTo>
                  <a:pt x="8293531" y="5750590"/>
                </a:lnTo>
                <a:close/>
              </a:path>
            </a:pathLst>
          </a:custGeom>
        </p:spPr>
      </p:pic>
      <p:sp>
        <p:nvSpPr>
          <p:cNvPr id="10" name="Picture Placeholder 17">
            <a:extLst>
              <a:ext uri="{FF2B5EF4-FFF2-40B4-BE49-F238E27FC236}">
                <a16:creationId xmlns:a16="http://schemas.microsoft.com/office/drawing/2014/main" id="{218E0C47-FBAF-440E-A6A0-9D14AE6071F8}"/>
              </a:ext>
            </a:extLst>
          </p:cNvPr>
          <p:cNvSpPr>
            <a:spLocks noGrp="1"/>
          </p:cNvSpPr>
          <p:nvPr>
            <p:ph type="pic" sz="quarter" idx="10"/>
          </p:nvPr>
        </p:nvSpPr>
        <p:spPr>
          <a:xfrm>
            <a:off x="0" y="-1"/>
            <a:ext cx="9144000" cy="6857998"/>
          </a:xfrm>
          <a:prstGeom prst="rect">
            <a:avLst/>
          </a:prstGeom>
          <a:noFill/>
        </p:spPr>
        <p:txBody>
          <a:bodyPr anchor="ctr"/>
          <a:lstStyle>
            <a:lvl1pPr algn="ctr">
              <a:defRPr/>
            </a:lvl1pPr>
          </a:lstStyle>
          <a:p>
            <a:r>
              <a:rPr lang="en-US"/>
              <a:t>Click icon to add picture</a:t>
            </a:r>
            <a:endParaRPr lang="pt-PT" dirty="0"/>
          </a:p>
        </p:txBody>
      </p:sp>
      <p:sp>
        <p:nvSpPr>
          <p:cNvPr id="11" name="Title Placeholder 1">
            <a:extLst>
              <a:ext uri="{FF2B5EF4-FFF2-40B4-BE49-F238E27FC236}">
                <a16:creationId xmlns:a16="http://schemas.microsoft.com/office/drawing/2014/main" id="{AC165F49-BCC1-4C3B-91C3-5D1BB415ABF1}"/>
              </a:ext>
            </a:extLst>
          </p:cNvPr>
          <p:cNvSpPr>
            <a:spLocks noGrp="1"/>
          </p:cNvSpPr>
          <p:nvPr>
            <p:ph type="title" hasCustomPrompt="1"/>
          </p:nvPr>
        </p:nvSpPr>
        <p:spPr>
          <a:xfrm>
            <a:off x="305991" y="649982"/>
            <a:ext cx="3239895" cy="1194843"/>
          </a:xfrm>
          <a:prstGeom prst="rect">
            <a:avLst/>
          </a:prstGeom>
        </p:spPr>
        <p:txBody>
          <a:bodyPr vert="horz" lIns="0" tIns="0" rIns="0" bIns="0" rtlCol="0" anchor="b">
            <a:normAutofit/>
          </a:bodyPr>
          <a:lstStyle>
            <a:lvl1pPr>
              <a:lnSpc>
                <a:spcPts val="2250"/>
              </a:lnSpc>
              <a:defRPr sz="195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a16="http://schemas.microsoft.com/office/drawing/2014/main" id="{98BC8B91-D2A3-4F52-B4E2-1C3C1B691942}"/>
              </a:ext>
            </a:extLst>
          </p:cNvPr>
          <p:cNvSpPr>
            <a:spLocks noGrp="1"/>
          </p:cNvSpPr>
          <p:nvPr>
            <p:ph type="body" sz="quarter" idx="32" hasCustomPrompt="1"/>
          </p:nvPr>
        </p:nvSpPr>
        <p:spPr>
          <a:xfrm>
            <a:off x="305991" y="1988841"/>
            <a:ext cx="2699835" cy="1152127"/>
          </a:xfrm>
          <a:prstGeom prst="rect">
            <a:avLst/>
          </a:prstGeom>
        </p:spPr>
        <p:txBody>
          <a:bodyPr lIns="0" tIns="0" rIns="0" bIns="0">
            <a:noAutofit/>
          </a:bodyPr>
          <a:lstStyle>
            <a:lvl1pPr>
              <a:lnSpc>
                <a:spcPct val="100000"/>
              </a:lnSpc>
              <a:defRPr sz="13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6" name="Retângulo 43">
            <a:extLst>
              <a:ext uri="{FF2B5EF4-FFF2-40B4-BE49-F238E27FC236}">
                <a16:creationId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46153200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Image and Text 3">
    <p:spTree>
      <p:nvGrpSpPr>
        <p:cNvPr id="1" name=""/>
        <p:cNvGrpSpPr/>
        <p:nvPr/>
      </p:nvGrpSpPr>
      <p:grpSpPr>
        <a:xfrm>
          <a:off x="0" y="0"/>
          <a:ext cx="0" cy="0"/>
          <a:chOff x="0" y="0"/>
          <a:chExt cx="0" cy="0"/>
        </a:xfrm>
      </p:grpSpPr>
      <p:pic>
        <p:nvPicPr>
          <p:cNvPr id="15" name="Graphic 5">
            <a:extLst>
              <a:ext uri="{FF2B5EF4-FFF2-40B4-BE49-F238E27FC236}">
                <a16:creationId xmlns:a16="http://schemas.microsoft.com/office/drawing/2014/main" id="{A3E3F225-1B4B-4BB0-90A9-90BB2D36294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7450" t="17874" b="13048"/>
          <a:stretch/>
        </p:blipFill>
        <p:spPr>
          <a:xfrm>
            <a:off x="0" y="1"/>
            <a:ext cx="7098653" cy="6858000"/>
          </a:xfrm>
          <a:prstGeom prst="rect">
            <a:avLst/>
          </a:prstGeom>
        </p:spPr>
      </p:pic>
      <p:sp>
        <p:nvSpPr>
          <p:cNvPr id="10" name="Picture Placeholder 17">
            <a:extLst>
              <a:ext uri="{FF2B5EF4-FFF2-40B4-BE49-F238E27FC236}">
                <a16:creationId xmlns:a16="http://schemas.microsoft.com/office/drawing/2014/main" id="{218E0C47-FBAF-440E-A6A0-9D14AE6071F8}"/>
              </a:ext>
            </a:extLst>
          </p:cNvPr>
          <p:cNvSpPr>
            <a:spLocks noGrp="1"/>
          </p:cNvSpPr>
          <p:nvPr>
            <p:ph type="pic" sz="quarter" idx="10"/>
          </p:nvPr>
        </p:nvSpPr>
        <p:spPr>
          <a:xfrm>
            <a:off x="0" y="-1"/>
            <a:ext cx="9144000" cy="6857998"/>
          </a:xfrm>
          <a:prstGeom prst="rect">
            <a:avLst/>
          </a:prstGeom>
          <a:noFill/>
        </p:spPr>
        <p:txBody>
          <a:bodyPr anchor="ctr"/>
          <a:lstStyle>
            <a:lvl1pPr algn="ctr">
              <a:defRPr/>
            </a:lvl1pPr>
          </a:lstStyle>
          <a:p>
            <a:r>
              <a:rPr lang="en-US"/>
              <a:t>Click icon to add picture</a:t>
            </a:r>
            <a:endParaRPr lang="pt-PT" dirty="0"/>
          </a:p>
        </p:txBody>
      </p:sp>
      <p:sp>
        <p:nvSpPr>
          <p:cNvPr id="11" name="Title Placeholder 1">
            <a:extLst>
              <a:ext uri="{FF2B5EF4-FFF2-40B4-BE49-F238E27FC236}">
                <a16:creationId xmlns:a16="http://schemas.microsoft.com/office/drawing/2014/main" id="{AC165F49-BCC1-4C3B-91C3-5D1BB415ABF1}"/>
              </a:ext>
            </a:extLst>
          </p:cNvPr>
          <p:cNvSpPr>
            <a:spLocks noGrp="1"/>
          </p:cNvSpPr>
          <p:nvPr>
            <p:ph type="title" hasCustomPrompt="1"/>
          </p:nvPr>
        </p:nvSpPr>
        <p:spPr>
          <a:xfrm>
            <a:off x="305991" y="649982"/>
            <a:ext cx="3239895" cy="1194843"/>
          </a:xfrm>
          <a:prstGeom prst="rect">
            <a:avLst/>
          </a:prstGeom>
        </p:spPr>
        <p:txBody>
          <a:bodyPr vert="horz" lIns="0" tIns="0" rIns="0" bIns="0" rtlCol="0" anchor="b">
            <a:normAutofit/>
          </a:bodyPr>
          <a:lstStyle>
            <a:lvl1pPr>
              <a:lnSpc>
                <a:spcPts val="2250"/>
              </a:lnSpc>
              <a:defRPr sz="195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a16="http://schemas.microsoft.com/office/drawing/2014/main" id="{98BC8B91-D2A3-4F52-B4E2-1C3C1B691942}"/>
              </a:ext>
            </a:extLst>
          </p:cNvPr>
          <p:cNvSpPr>
            <a:spLocks noGrp="1"/>
          </p:cNvSpPr>
          <p:nvPr>
            <p:ph type="body" sz="quarter" idx="32" hasCustomPrompt="1"/>
          </p:nvPr>
        </p:nvSpPr>
        <p:spPr>
          <a:xfrm>
            <a:off x="305991" y="1988841"/>
            <a:ext cx="2781863" cy="1152127"/>
          </a:xfrm>
          <a:prstGeom prst="rect">
            <a:avLst/>
          </a:prstGeom>
        </p:spPr>
        <p:txBody>
          <a:bodyPr lIns="0" tIns="0" rIns="0" bIns="0">
            <a:noAutofit/>
          </a:bodyPr>
          <a:lstStyle>
            <a:lvl1pPr>
              <a:lnSpc>
                <a:spcPct val="100000"/>
              </a:lnSpc>
              <a:defRPr sz="13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6" name="Retângulo 43">
            <a:extLst>
              <a:ext uri="{FF2B5EF4-FFF2-40B4-BE49-F238E27FC236}">
                <a16:creationId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chemeClr val="bg1"/>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86022613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echnology Image">
    <p:bg>
      <p:bgRef idx="1001">
        <a:schemeClr val="bg1"/>
      </p:bgRef>
    </p:bg>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5A5BCC8E-52FE-4AF2-85A3-02F305A6057A}"/>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0880" b="30671"/>
          <a:stretch/>
        </p:blipFill>
        <p:spPr>
          <a:xfrm flipH="1">
            <a:off x="2914650" y="812801"/>
            <a:ext cx="6229350" cy="6045199"/>
          </a:xfrm>
          <a:prstGeom prst="rect">
            <a:avLst/>
          </a:prstGeom>
        </p:spPr>
      </p:pic>
      <p:sp>
        <p:nvSpPr>
          <p:cNvPr id="8" name="Picture Placeholder 17">
            <a:extLst>
              <a:ext uri="{FF2B5EF4-FFF2-40B4-BE49-F238E27FC236}">
                <a16:creationId xmlns:a16="http://schemas.microsoft.com/office/drawing/2014/main" id="{EDC88BCB-F476-4BB6-A735-9D28ECF2EBD5}"/>
              </a:ext>
            </a:extLst>
          </p:cNvPr>
          <p:cNvSpPr>
            <a:spLocks noGrp="1"/>
          </p:cNvSpPr>
          <p:nvPr>
            <p:ph type="pic" sz="quarter" idx="10"/>
          </p:nvPr>
        </p:nvSpPr>
        <p:spPr>
          <a:xfrm>
            <a:off x="1" y="-1"/>
            <a:ext cx="5519057" cy="6857998"/>
          </a:xfrm>
          <a:prstGeom prst="rect">
            <a:avLst/>
          </a:prstGeom>
          <a:noFill/>
        </p:spPr>
        <p:txBody>
          <a:bodyPr anchor="ctr"/>
          <a:lstStyle>
            <a:lvl1pPr algn="ctr">
              <a:defRPr/>
            </a:lvl1pPr>
          </a:lstStyle>
          <a:p>
            <a:r>
              <a:rPr lang="en-US"/>
              <a:t>Click icon to add picture</a:t>
            </a:r>
            <a:endParaRPr lang="pt-PT" dirty="0"/>
          </a:p>
        </p:txBody>
      </p:sp>
      <p:sp>
        <p:nvSpPr>
          <p:cNvPr id="9" name="Title Placeholder 1">
            <a:extLst>
              <a:ext uri="{FF2B5EF4-FFF2-40B4-BE49-F238E27FC236}">
                <a16:creationId xmlns:a16="http://schemas.microsoft.com/office/drawing/2014/main" id="{1EA78C13-ABAA-4BAC-9CD6-3FC2F2788217}"/>
              </a:ext>
            </a:extLst>
          </p:cNvPr>
          <p:cNvSpPr>
            <a:spLocks noGrp="1"/>
          </p:cNvSpPr>
          <p:nvPr>
            <p:ph type="title" hasCustomPrompt="1"/>
          </p:nvPr>
        </p:nvSpPr>
        <p:spPr>
          <a:xfrm>
            <a:off x="5731452" y="1917276"/>
            <a:ext cx="3106559" cy="1727749"/>
          </a:xfrm>
          <a:prstGeom prst="rect">
            <a:avLst/>
          </a:prstGeom>
        </p:spPr>
        <p:txBody>
          <a:bodyPr vert="horz" lIns="0" tIns="0" rIns="0" bIns="0" rtlCol="0" anchor="b">
            <a:normAutofit/>
          </a:bodyPr>
          <a:lstStyle>
            <a:lvl1pPr algn="r">
              <a:lnSpc>
                <a:spcPts val="2250"/>
              </a:lnSpc>
              <a:defRPr sz="1950">
                <a:solidFill>
                  <a:srgbClr val="95E616"/>
                </a:solidFill>
              </a:defRPr>
            </a:lvl1pPr>
          </a:lstStyle>
          <a:p>
            <a:r>
              <a:rPr lang="en-US" dirty="0"/>
              <a:t>Click to insert title</a:t>
            </a:r>
            <a:endParaRPr lang="pt-PT" dirty="0"/>
          </a:p>
        </p:txBody>
      </p:sp>
      <p:sp>
        <p:nvSpPr>
          <p:cNvPr id="10" name="Text Placeholder 7">
            <a:extLst>
              <a:ext uri="{FF2B5EF4-FFF2-40B4-BE49-F238E27FC236}">
                <a16:creationId xmlns:a16="http://schemas.microsoft.com/office/drawing/2014/main" id="{235AC200-82C6-49D0-B50C-8C2A4A3A2B93}"/>
              </a:ext>
            </a:extLst>
          </p:cNvPr>
          <p:cNvSpPr>
            <a:spLocks noGrp="1"/>
          </p:cNvSpPr>
          <p:nvPr>
            <p:ph type="body" sz="quarter" idx="32" hasCustomPrompt="1"/>
          </p:nvPr>
        </p:nvSpPr>
        <p:spPr>
          <a:xfrm>
            <a:off x="5723915" y="3762626"/>
            <a:ext cx="3114096" cy="2186655"/>
          </a:xfrm>
          <a:prstGeom prst="rect">
            <a:avLst/>
          </a:prstGeom>
        </p:spPr>
        <p:txBody>
          <a:bodyPr lIns="0" tIns="0" rIns="0" bIns="0">
            <a:noAutofit/>
          </a:bodyPr>
          <a:lstStyle>
            <a:lvl1pPr algn="r">
              <a:lnSpc>
                <a:spcPct val="100000"/>
              </a:lnSpc>
              <a:defRPr sz="13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11" name="Retângulo 43">
            <a:extLst>
              <a:ext uri="{FF2B5EF4-FFF2-40B4-BE49-F238E27FC236}">
                <a16:creationId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sp>
        <p:nvSpPr>
          <p:cNvPr id="14" name="Retângulo 43">
            <a:extLst>
              <a:ext uri="{FF2B5EF4-FFF2-40B4-BE49-F238E27FC236}">
                <a16:creationId xmlns:a16="http://schemas.microsoft.com/office/drawing/2014/main" id="{834ADCB4-BFB1-450D-8F6D-64217F4CD92C}"/>
              </a:ext>
            </a:extLst>
          </p:cNvPr>
          <p:cNvSpPr/>
          <p:nvPr userDrawn="1"/>
        </p:nvSpPr>
        <p:spPr>
          <a:xfrm>
            <a:off x="5970142"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769250980"/>
      </p:ext>
    </p:extLst>
  </p:cSld>
  <p:clrMapOvr>
    <a:overrideClrMapping bg1="lt1" tx1="dk1" bg2="lt2" tx2="dk2" accent1="accent1" accent2="accent2" accent3="accent3" accent4="accent4" accent5="accent5" accent6="accent6" hlink="hlink" folHlink="folHlink"/>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Image and highlights (two-color)">
    <p:spTree>
      <p:nvGrpSpPr>
        <p:cNvPr id="1" name=""/>
        <p:cNvGrpSpPr/>
        <p:nvPr/>
      </p:nvGrpSpPr>
      <p:grpSpPr>
        <a:xfrm>
          <a:off x="0" y="0"/>
          <a:ext cx="0" cy="0"/>
          <a:chOff x="0" y="0"/>
          <a:chExt cx="0" cy="0"/>
        </a:xfrm>
      </p:grpSpPr>
      <p:sp>
        <p:nvSpPr>
          <p:cNvPr id="10" name="Picture Placeholder 17">
            <a:extLst>
              <a:ext uri="{FF2B5EF4-FFF2-40B4-BE49-F238E27FC236}">
                <a16:creationId xmlns:a16="http://schemas.microsoft.com/office/drawing/2014/main" id="{A11CE6B2-56EB-4C86-B1D0-B791937A346D}"/>
              </a:ext>
            </a:extLst>
          </p:cNvPr>
          <p:cNvSpPr>
            <a:spLocks noGrp="1"/>
          </p:cNvSpPr>
          <p:nvPr>
            <p:ph type="pic" sz="quarter" idx="10"/>
          </p:nvPr>
        </p:nvSpPr>
        <p:spPr>
          <a:xfrm>
            <a:off x="3624943" y="-1"/>
            <a:ext cx="5519057" cy="6857998"/>
          </a:xfrm>
          <a:prstGeom prst="rect">
            <a:avLst/>
          </a:prstGeom>
          <a:noFill/>
        </p:spPr>
        <p:txBody>
          <a:bodyPr anchor="ctr"/>
          <a:lstStyle>
            <a:lvl1pPr algn="ctr">
              <a:defRPr/>
            </a:lvl1pPr>
          </a:lstStyle>
          <a:p>
            <a:r>
              <a:rPr lang="en-US"/>
              <a:t>Click icon to add picture</a:t>
            </a:r>
            <a:endParaRPr lang="pt-PT" dirty="0"/>
          </a:p>
        </p:txBody>
      </p:sp>
      <p:sp>
        <p:nvSpPr>
          <p:cNvPr id="8" name="Title Placeholder 1">
            <a:extLst>
              <a:ext uri="{FF2B5EF4-FFF2-40B4-BE49-F238E27FC236}">
                <a16:creationId xmlns:a16="http://schemas.microsoft.com/office/drawing/2014/main" id="{111A5EED-2BC2-465F-9194-B07443C0A9F3}"/>
              </a:ext>
            </a:extLst>
          </p:cNvPr>
          <p:cNvSpPr>
            <a:spLocks noGrp="1"/>
          </p:cNvSpPr>
          <p:nvPr>
            <p:ph type="title" hasCustomPrompt="1"/>
          </p:nvPr>
        </p:nvSpPr>
        <p:spPr>
          <a:xfrm>
            <a:off x="704849" y="707444"/>
            <a:ext cx="2171577" cy="1830078"/>
          </a:xfrm>
          <a:prstGeom prst="rect">
            <a:avLst/>
          </a:prstGeom>
        </p:spPr>
        <p:txBody>
          <a:bodyPr vert="horz" lIns="91440" tIns="45720" rIns="91440" bIns="45720" rtlCol="0" anchor="b">
            <a:normAutofit/>
          </a:bodyPr>
          <a:lstStyle>
            <a:lvl1pPr algn="l">
              <a:defRPr sz="3600">
                <a:solidFill>
                  <a:srgbClr val="95E616"/>
                </a:solidFill>
              </a:defRPr>
            </a:lvl1pPr>
          </a:lstStyle>
          <a:p>
            <a:r>
              <a:rPr lang="en-US" dirty="0"/>
              <a:t>Click to add title</a:t>
            </a:r>
            <a:endParaRPr lang="pt-PT" dirty="0"/>
          </a:p>
        </p:txBody>
      </p:sp>
      <p:sp>
        <p:nvSpPr>
          <p:cNvPr id="9" name="Text Placeholder 7">
            <a:extLst>
              <a:ext uri="{FF2B5EF4-FFF2-40B4-BE49-F238E27FC236}">
                <a16:creationId xmlns:a16="http://schemas.microsoft.com/office/drawing/2014/main" id="{D4BFADA0-A20F-45DD-B818-E0C58FC73DCB}"/>
              </a:ext>
            </a:extLst>
          </p:cNvPr>
          <p:cNvSpPr>
            <a:spLocks noGrp="1"/>
          </p:cNvSpPr>
          <p:nvPr>
            <p:ph type="body" sz="quarter" idx="32" hasCustomPrompt="1"/>
          </p:nvPr>
        </p:nvSpPr>
        <p:spPr>
          <a:xfrm>
            <a:off x="704850" y="2564905"/>
            <a:ext cx="2171576" cy="3589775"/>
          </a:xfrm>
          <a:prstGeom prst="rect">
            <a:avLst/>
          </a:prstGeom>
        </p:spPr>
        <p:txBody>
          <a:bodyPr>
            <a:noAutofit/>
          </a:bodyPr>
          <a:lstStyle>
            <a:lvl1pPr algn="l">
              <a:lnSpc>
                <a:spcPct val="100000"/>
              </a:lnSpc>
              <a:defRPr sz="13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5" name="Rectangle 4">
            <a:extLst>
              <a:ext uri="{FF2B5EF4-FFF2-40B4-BE49-F238E27FC236}">
                <a16:creationId xmlns:a16="http://schemas.microsoft.com/office/drawing/2014/main" id="{0B9B7D6C-D884-4362-AF1D-3A8B442DE315}"/>
              </a:ext>
            </a:extLst>
          </p:cNvPr>
          <p:cNvSpPr/>
          <p:nvPr userDrawn="1"/>
        </p:nvSpPr>
        <p:spPr>
          <a:xfrm>
            <a:off x="0" y="0"/>
            <a:ext cx="2300288" cy="6858000"/>
          </a:xfrm>
          <a:prstGeom prst="rect">
            <a:avLst/>
          </a:pr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grpSp>
        <p:nvGrpSpPr>
          <p:cNvPr id="6" name="Group 5">
            <a:extLst>
              <a:ext uri="{FF2B5EF4-FFF2-40B4-BE49-F238E27FC236}">
                <a16:creationId xmlns:a16="http://schemas.microsoft.com/office/drawing/2014/main" id="{91BF642E-618C-4DD9-AF43-29DF366CC373}"/>
              </a:ext>
            </a:extLst>
          </p:cNvPr>
          <p:cNvGrpSpPr/>
          <p:nvPr userDrawn="1"/>
        </p:nvGrpSpPr>
        <p:grpSpPr>
          <a:xfrm flipH="1">
            <a:off x="-2" y="-1828800"/>
            <a:ext cx="5633085" cy="10800950"/>
            <a:chOff x="4503427" y="-841109"/>
            <a:chExt cx="6774184" cy="9741675"/>
          </a:xfrm>
        </p:grpSpPr>
        <p:sp>
          <p:nvSpPr>
            <p:cNvPr id="7" name="Rectangle 6">
              <a:extLst>
                <a:ext uri="{FF2B5EF4-FFF2-40B4-BE49-F238E27FC236}">
                  <a16:creationId xmlns:a16="http://schemas.microsoft.com/office/drawing/2014/main" id="{05F159C5-9D2B-4D41-B049-265FEAC7A16A}"/>
                </a:ext>
              </a:extLst>
            </p:cNvPr>
            <p:cNvSpPr/>
            <p:nvPr/>
          </p:nvSpPr>
          <p:spPr>
            <a:xfrm>
              <a:off x="10312400" y="5969000"/>
              <a:ext cx="533400" cy="800100"/>
            </a:xfrm>
            <a:prstGeom prst="rect">
              <a:avLst/>
            </a:pr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grpSp>
          <p:nvGrpSpPr>
            <p:cNvPr id="11" name="Group 10">
              <a:extLst>
                <a:ext uri="{FF2B5EF4-FFF2-40B4-BE49-F238E27FC236}">
                  <a16:creationId xmlns:a16="http://schemas.microsoft.com/office/drawing/2014/main" id="{A7CCBDA4-ECAE-40B4-AFC3-26E23560D77A}"/>
                </a:ext>
              </a:extLst>
            </p:cNvPr>
            <p:cNvGrpSpPr/>
            <p:nvPr/>
          </p:nvGrpSpPr>
          <p:grpSpPr>
            <a:xfrm>
              <a:off x="4503427" y="-841109"/>
              <a:ext cx="6774184" cy="9741675"/>
              <a:chOff x="6466897" y="122642"/>
              <a:chExt cx="5044220" cy="7253890"/>
            </a:xfrm>
          </p:grpSpPr>
          <p:pic>
            <p:nvPicPr>
              <p:cNvPr id="12" name="Graphic 11">
                <a:extLst>
                  <a:ext uri="{FF2B5EF4-FFF2-40B4-BE49-F238E27FC236}">
                    <a16:creationId xmlns:a16="http://schemas.microsoft.com/office/drawing/2014/main" id="{7CE27168-F6DA-4810-BB03-F13300055E35}"/>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24648" t="31387" r="33798" b="8441"/>
              <a:stretch/>
            </p:blipFill>
            <p:spPr>
              <a:xfrm>
                <a:off x="7684232" y="122642"/>
                <a:ext cx="3826885" cy="6735359"/>
              </a:xfrm>
              <a:prstGeom prst="rect">
                <a:avLst/>
              </a:prstGeom>
            </p:spPr>
          </p:pic>
          <p:pic>
            <p:nvPicPr>
              <p:cNvPr id="13" name="Graphic 12">
                <a:extLst>
                  <a:ext uri="{FF2B5EF4-FFF2-40B4-BE49-F238E27FC236}">
                    <a16:creationId xmlns:a16="http://schemas.microsoft.com/office/drawing/2014/main" id="{B2FD07E9-FD44-4F4D-B48A-CB2D72E628F2}"/>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23644" t="23056" r="6670" b="9419"/>
              <a:stretch/>
            </p:blipFill>
            <p:spPr>
              <a:xfrm>
                <a:off x="6466897" y="900452"/>
                <a:ext cx="5044218" cy="6476080"/>
              </a:xfrm>
              <a:prstGeom prst="rect">
                <a:avLst/>
              </a:prstGeom>
            </p:spPr>
          </p:pic>
        </p:grpSp>
      </p:grpSp>
      <p:sp>
        <p:nvSpPr>
          <p:cNvPr id="14" name="Retângulo 43">
            <a:extLst>
              <a:ext uri="{FF2B5EF4-FFF2-40B4-BE49-F238E27FC236}">
                <a16:creationId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5"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6" name="Rectangle 27">
            <a:hlinkClick r:id="rId6"/>
            <a:extLst>
              <a:ext uri="{FF2B5EF4-FFF2-40B4-BE49-F238E27FC236}">
                <a16:creationId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chemeClr val="bg1"/>
                </a:solidFill>
                <a:latin typeface="+mj-lt"/>
                <a:cs typeface="Arial" panose="020B0604020202020204" pitchFamily="34" charset="0"/>
              </a:rPr>
              <a:t>Presentation Title | Author | Date</a:t>
            </a:r>
          </a:p>
        </p:txBody>
      </p:sp>
      <p:sp>
        <p:nvSpPr>
          <p:cNvPr id="17" name="Retângulo 43">
            <a:extLst>
              <a:ext uri="{FF2B5EF4-FFF2-40B4-BE49-F238E27FC236}">
                <a16:creationId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321981514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ullets and imag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8567D75B-5423-48DB-8633-03391840D13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800601" y="1"/>
            <a:ext cx="4343399" cy="5902959"/>
          </a:xfrm>
          <a:prstGeom prst="rect">
            <a:avLst/>
          </a:prstGeom>
        </p:spPr>
      </p:pic>
      <p:sp>
        <p:nvSpPr>
          <p:cNvPr id="9" name="Picture Placeholder 17">
            <a:extLst>
              <a:ext uri="{FF2B5EF4-FFF2-40B4-BE49-F238E27FC236}">
                <a16:creationId xmlns:a16="http://schemas.microsoft.com/office/drawing/2014/main" id="{367AB1B6-26E9-4FAE-989E-AB1A5DFB1961}"/>
              </a:ext>
            </a:extLst>
          </p:cNvPr>
          <p:cNvSpPr>
            <a:spLocks noGrp="1"/>
          </p:cNvSpPr>
          <p:nvPr>
            <p:ph type="pic" sz="quarter" idx="10"/>
          </p:nvPr>
        </p:nvSpPr>
        <p:spPr>
          <a:xfrm>
            <a:off x="4713515" y="-1"/>
            <a:ext cx="4430485" cy="6857998"/>
          </a:xfrm>
          <a:prstGeom prst="rect">
            <a:avLst/>
          </a:prstGeom>
          <a:noFill/>
        </p:spPr>
        <p:txBody>
          <a:bodyPr anchor="ctr"/>
          <a:lstStyle>
            <a:lvl1pPr algn="ctr">
              <a:defRPr/>
            </a:lvl1pPr>
          </a:lstStyle>
          <a:p>
            <a:r>
              <a:rPr lang="en-US"/>
              <a:t>Click icon to add picture</a:t>
            </a:r>
            <a:endParaRPr lang="pt-PT" dirty="0"/>
          </a:p>
        </p:txBody>
      </p:sp>
      <p:sp>
        <p:nvSpPr>
          <p:cNvPr id="8"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4"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313194" y="1430234"/>
            <a:ext cx="4258807" cy="1368152"/>
          </a:xfrm>
          <a:prstGeom prst="rect">
            <a:avLst/>
          </a:prstGeom>
        </p:spPr>
        <p:txBody>
          <a:bodyP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7" name="Text Placeholder 7">
            <a:extLst>
              <a:ext uri="{FF2B5EF4-FFF2-40B4-BE49-F238E27FC236}">
                <a16:creationId xmlns:a16="http://schemas.microsoft.com/office/drawing/2014/main" id="{9228FC83-C11D-47F2-8BDE-B10D125E5E87}"/>
              </a:ext>
            </a:extLst>
          </p:cNvPr>
          <p:cNvSpPr>
            <a:spLocks noGrp="1"/>
          </p:cNvSpPr>
          <p:nvPr>
            <p:ph type="body" sz="quarter" idx="36" hasCustomPrompt="1"/>
          </p:nvPr>
        </p:nvSpPr>
        <p:spPr>
          <a:xfrm>
            <a:off x="313194" y="3253616"/>
            <a:ext cx="4258807" cy="1368152"/>
          </a:xfrm>
          <a:prstGeom prst="rect">
            <a:avLst/>
          </a:prstGeom>
        </p:spPr>
        <p:txBody>
          <a:bodyP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Text Placeholder 7">
            <a:extLst>
              <a:ext uri="{FF2B5EF4-FFF2-40B4-BE49-F238E27FC236}">
                <a16:creationId xmlns:a16="http://schemas.microsoft.com/office/drawing/2014/main" id="{9228FC83-C11D-47F2-8BDE-B10D125E5E87}"/>
              </a:ext>
            </a:extLst>
          </p:cNvPr>
          <p:cNvSpPr>
            <a:spLocks noGrp="1"/>
          </p:cNvSpPr>
          <p:nvPr>
            <p:ph type="body" sz="quarter" idx="37" hasCustomPrompt="1"/>
          </p:nvPr>
        </p:nvSpPr>
        <p:spPr>
          <a:xfrm>
            <a:off x="313194" y="5076998"/>
            <a:ext cx="4258807" cy="1368152"/>
          </a:xfrm>
          <a:prstGeom prst="rect">
            <a:avLst/>
          </a:prstGeom>
        </p:spPr>
        <p:txBody>
          <a:bodyP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9" name="Retângulo 43">
            <a:extLst>
              <a:ext uri="{FF2B5EF4-FFF2-40B4-BE49-F238E27FC236}">
                <a16:creationId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4"/>
            <a:extLst>
              <a:ext uri="{FF2B5EF4-FFF2-40B4-BE49-F238E27FC236}">
                <a16:creationId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pic>
        <p:nvPicPr>
          <p:cNvPr id="23"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100084988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10" name="Picture Placeholder 17">
            <a:extLst>
              <a:ext uri="{FF2B5EF4-FFF2-40B4-BE49-F238E27FC236}">
                <a16:creationId xmlns:a16="http://schemas.microsoft.com/office/drawing/2014/main" id="{218E0C47-FBAF-440E-A6A0-9D14AE6071F8}"/>
              </a:ext>
            </a:extLst>
          </p:cNvPr>
          <p:cNvSpPr>
            <a:spLocks noGrp="1"/>
          </p:cNvSpPr>
          <p:nvPr>
            <p:ph type="pic" sz="quarter" idx="10"/>
          </p:nvPr>
        </p:nvSpPr>
        <p:spPr>
          <a:xfrm>
            <a:off x="0" y="-1"/>
            <a:ext cx="9144000" cy="6857998"/>
          </a:xfrm>
          <a:prstGeom prst="rect">
            <a:avLst/>
          </a:prstGeom>
          <a:noFill/>
        </p:spPr>
        <p:txBody>
          <a:bodyPr anchor="ctr"/>
          <a:lstStyle>
            <a:lvl1pPr algn="ctr">
              <a:defRPr/>
            </a:lvl1pPr>
          </a:lstStyle>
          <a:p>
            <a:r>
              <a:rPr lang="en-US"/>
              <a:t>Click icon to add picture</a:t>
            </a:r>
            <a:endParaRPr lang="pt-PT" dirty="0"/>
          </a:p>
        </p:txBody>
      </p:sp>
      <p:sp>
        <p:nvSpPr>
          <p:cNvPr id="14" name="Text Placeholder 7">
            <a:extLst>
              <a:ext uri="{FF2B5EF4-FFF2-40B4-BE49-F238E27FC236}">
                <a16:creationId xmlns:a16="http://schemas.microsoft.com/office/drawing/2014/main" id="{0BF72C50-3F98-41E6-A3C8-32663046C696}"/>
              </a:ext>
            </a:extLst>
          </p:cNvPr>
          <p:cNvSpPr>
            <a:spLocks noGrp="1"/>
          </p:cNvSpPr>
          <p:nvPr>
            <p:ph type="body" sz="quarter" idx="33" hasCustomPrompt="1"/>
          </p:nvPr>
        </p:nvSpPr>
        <p:spPr>
          <a:xfrm>
            <a:off x="5784409" y="404814"/>
            <a:ext cx="2730029" cy="799873"/>
          </a:xfrm>
          <a:prstGeom prst="rect">
            <a:avLst/>
          </a:prstGeom>
        </p:spPr>
        <p:txBody>
          <a:bodyPr>
            <a:noAutofit/>
          </a:bodyPr>
          <a:lstStyle>
            <a:lvl1pPr algn="r">
              <a:lnSpc>
                <a:spcPts val="1350"/>
              </a:lnSpc>
              <a:defRPr sz="1200" b="1">
                <a:solidFill>
                  <a:schemeClr val="accent3"/>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7" name="Retângulo 43">
            <a:extLst>
              <a:ext uri="{FF2B5EF4-FFF2-40B4-BE49-F238E27FC236}">
                <a16:creationId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5"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305991" y="404813"/>
            <a:ext cx="523811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6"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313194" y="1430234"/>
            <a:ext cx="2256227" cy="5011014"/>
          </a:xfrm>
          <a:prstGeom prst="rect">
            <a:avLst/>
          </a:prstGeom>
        </p:spPr>
        <p:txBody>
          <a:bodyP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2140327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Opener4">
    <p:spTree>
      <p:nvGrpSpPr>
        <p:cNvPr id="1" name=""/>
        <p:cNvGrpSpPr/>
        <p:nvPr/>
      </p:nvGrpSpPr>
      <p:grpSpPr>
        <a:xfrm>
          <a:off x="0" y="0"/>
          <a:ext cx="0" cy="0"/>
          <a:chOff x="0" y="0"/>
          <a:chExt cx="0" cy="0"/>
        </a:xfrm>
      </p:grpSpPr>
      <p:sp>
        <p:nvSpPr>
          <p:cNvPr id="9" name="Rectangle 8"/>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 name="Freeform 9"/>
          <p:cNvSpPr>
            <a:spLocks/>
          </p:cNvSpPr>
          <p:nvPr userDrawn="1"/>
        </p:nvSpPr>
        <p:spPr bwMode="auto">
          <a:xfrm>
            <a:off x="-234534" y="0"/>
            <a:ext cx="6570222" cy="8102938"/>
          </a:xfrm>
          <a:custGeom>
            <a:avLst/>
            <a:gdLst>
              <a:gd name="T0" fmla="*/ 1453 w 1637"/>
              <a:gd name="T1" fmla="*/ 0 h 1514"/>
              <a:gd name="T2" fmla="*/ 1238 w 1637"/>
              <a:gd name="T3" fmla="*/ 494 h 1514"/>
              <a:gd name="T4" fmla="*/ 763 w 1637"/>
              <a:gd name="T5" fmla="*/ 1046 h 1514"/>
              <a:gd name="T6" fmla="*/ 0 w 1637"/>
              <a:gd name="T7" fmla="*/ 1449 h 1514"/>
              <a:gd name="T8" fmla="*/ 0 w 1637"/>
              <a:gd name="T9" fmla="*/ 0 h 1514"/>
              <a:gd name="T10" fmla="*/ 1453 w 1637"/>
              <a:gd name="T11" fmla="*/ 0 h 1514"/>
            </a:gdLst>
            <a:ahLst/>
            <a:cxnLst>
              <a:cxn ang="0">
                <a:pos x="T0" y="T1"/>
              </a:cxn>
              <a:cxn ang="0">
                <a:pos x="T2" y="T3"/>
              </a:cxn>
              <a:cxn ang="0">
                <a:pos x="T4" y="T5"/>
              </a:cxn>
              <a:cxn ang="0">
                <a:pos x="T6" y="T7"/>
              </a:cxn>
              <a:cxn ang="0">
                <a:pos x="T8" y="T9"/>
              </a:cxn>
              <a:cxn ang="0">
                <a:pos x="T10" y="T11"/>
              </a:cxn>
            </a:cxnLst>
            <a:rect l="0" t="0" r="r" b="b"/>
            <a:pathLst>
              <a:path w="1637" h="1514">
                <a:moveTo>
                  <a:pt x="1453" y="0"/>
                </a:moveTo>
                <a:cubicBezTo>
                  <a:pt x="1453" y="0"/>
                  <a:pt x="1637" y="326"/>
                  <a:pt x="1238" y="494"/>
                </a:cubicBezTo>
                <a:cubicBezTo>
                  <a:pt x="840" y="663"/>
                  <a:pt x="594" y="755"/>
                  <a:pt x="763" y="1046"/>
                </a:cubicBezTo>
                <a:cubicBezTo>
                  <a:pt x="230" y="1514"/>
                  <a:pt x="0" y="1449"/>
                  <a:pt x="0" y="1449"/>
                </a:cubicBezTo>
                <a:cubicBezTo>
                  <a:pt x="0" y="0"/>
                  <a:pt x="0" y="0"/>
                  <a:pt x="0" y="0"/>
                </a:cubicBezTo>
                <a:lnTo>
                  <a:pt x="1453" y="0"/>
                </a:lnTo>
                <a:close/>
              </a:path>
            </a:pathLst>
          </a:custGeom>
          <a:solidFill>
            <a:schemeClr val="accent2"/>
          </a:solidFill>
          <a:ln>
            <a:noFill/>
          </a:ln>
        </p:spPr>
        <p:txBody>
          <a:bodyPr vert="horz" wrap="square" lIns="68580" tIns="34290" rIns="68580" bIns="34290" numCol="1" anchor="t" anchorCtr="0" compatLnSpc="1">
            <a:prstTxWarp prst="textNoShape">
              <a:avLst/>
            </a:prstTxWarp>
          </a:bodyPr>
          <a:lstStyle/>
          <a:p>
            <a:endParaRPr lang="en-US" sz="1350" dirty="0"/>
          </a:p>
        </p:txBody>
      </p:sp>
      <p:sp>
        <p:nvSpPr>
          <p:cNvPr id="8" name="Picture Placeholder 11">
            <a:extLst>
              <a:ext uri="{FF2B5EF4-FFF2-40B4-BE49-F238E27FC236}">
                <a16:creationId xmlns:a16="http://schemas.microsoft.com/office/drawing/2014/main" id="{D4E263B9-5E55-409E-9F7C-2F67A89E06AA}"/>
              </a:ext>
            </a:extLst>
          </p:cNvPr>
          <p:cNvSpPr>
            <a:spLocks noGrp="1"/>
          </p:cNvSpPr>
          <p:nvPr>
            <p:ph type="pic" sz="quarter" idx="10"/>
          </p:nvPr>
        </p:nvSpPr>
        <p:spPr>
          <a:xfrm>
            <a:off x="3707904" y="-1634"/>
            <a:ext cx="5436096" cy="6859588"/>
          </a:xfrm>
          <a:prstGeom prst="rect">
            <a:avLst/>
          </a:prstGeom>
          <a:noFill/>
        </p:spPr>
        <p:txBody>
          <a:bodyPr anchor="ctr"/>
          <a:lstStyle>
            <a:lvl1pPr marL="0" indent="0" algn="ctr">
              <a:buNone/>
              <a:defRPr/>
            </a:lvl1pPr>
          </a:lstStyle>
          <a:p>
            <a:r>
              <a:rPr lang="en-US"/>
              <a:t>Click icon to add picture</a:t>
            </a:r>
            <a:endParaRPr lang="pt-PT" dirty="0"/>
          </a:p>
        </p:txBody>
      </p:sp>
      <p:pic>
        <p:nvPicPr>
          <p:cNvPr id="10" name="Picture Placeholder 8">
            <a:extLst>
              <a:ext uri="{FF2B5EF4-FFF2-40B4-BE49-F238E27FC236}">
                <a16:creationId xmlns:a16="http://schemas.microsoft.com/office/drawing/2014/main" id="{7DA917D4-CE5A-49F4-8CAC-F6D6EE4C786F}"/>
              </a:ext>
            </a:extLst>
          </p:cNvPr>
          <p:cNvPicPr>
            <a:picLocks noChangeAspect="1"/>
          </p:cNvPicPr>
          <p:nvPr userDrawn="1"/>
        </p:nvPicPr>
        <p:blipFill>
          <a:blip r:embed="rId2">
            <a:extLst>
              <a:ext uri="{28A0092B-C50C-407E-A947-70E740481C1C}">
                <a14:useLocalDpi xmlns:a14="http://schemas.microsoft.com/office/drawing/2010/main" val="0"/>
              </a:ext>
            </a:extLst>
          </a:blip>
          <a:srcRect l="9322" r="9322"/>
          <a:stretch>
            <a:fillRect/>
          </a:stretch>
        </p:blipFill>
        <p:spPr>
          <a:xfrm>
            <a:off x="1704975" y="-1588"/>
            <a:ext cx="7439025" cy="6859588"/>
          </a:xfrm>
          <a:prstGeom prst="rect">
            <a:avLst/>
          </a:prstGeom>
        </p:spPr>
      </p:pic>
      <p:sp>
        <p:nvSpPr>
          <p:cNvPr id="7" name="Text Placeholder 13">
            <a:extLst>
              <a:ext uri="{FF2B5EF4-FFF2-40B4-BE49-F238E27FC236}">
                <a16:creationId xmlns:a16="http://schemas.microsoft.com/office/drawing/2014/main" id="{5C674D03-4995-4743-8CE4-61CF32CFBDDE}"/>
              </a:ext>
            </a:extLst>
          </p:cNvPr>
          <p:cNvSpPr>
            <a:spLocks noGrp="1"/>
          </p:cNvSpPr>
          <p:nvPr>
            <p:ph type="body" sz="quarter" idx="11" hasCustomPrompt="1"/>
          </p:nvPr>
        </p:nvSpPr>
        <p:spPr>
          <a:xfrm>
            <a:off x="305991" y="434514"/>
            <a:ext cx="4103991" cy="1698343"/>
          </a:xfrm>
          <a:prstGeom prst="rect">
            <a:avLst/>
          </a:prstGeom>
        </p:spPr>
        <p:txBody>
          <a:bodyPr anchor="b">
            <a:noAutofit/>
          </a:bodyPr>
          <a:lstStyle>
            <a:lvl1pPr marL="0" indent="0">
              <a:lnSpc>
                <a:spcPts val="2250"/>
              </a:lnSpc>
              <a:buNone/>
              <a:defRPr sz="1950">
                <a:solidFill>
                  <a:schemeClr val="bg1"/>
                </a:solidFill>
              </a:defRPr>
            </a:lvl1pPr>
            <a:lvl2pPr marL="342900" indent="0">
              <a:buNone/>
              <a:defRPr sz="4500">
                <a:solidFill>
                  <a:schemeClr val="bg1"/>
                </a:solidFill>
              </a:defRPr>
            </a:lvl2pPr>
          </a:lstStyle>
          <a:p>
            <a:pPr lvl="0"/>
            <a:r>
              <a:rPr lang="en-US" dirty="0"/>
              <a:t>Click to insert section title</a:t>
            </a:r>
            <a:endParaRPr lang="pt-PT" dirty="0"/>
          </a:p>
        </p:txBody>
      </p:sp>
      <p:pic>
        <p:nvPicPr>
          <p:cNvPr id="11"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208598725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Image and Text2 (fixe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3D2F289-295A-4712-B3F5-6C1E821AF17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43" y="0"/>
            <a:ext cx="9141714" cy="6858000"/>
          </a:xfrm>
          <a:prstGeom prst="rect">
            <a:avLst/>
          </a:prstGeom>
        </p:spPr>
      </p:pic>
      <p:pic>
        <p:nvPicPr>
          <p:cNvPr id="9" name="Graphic 8">
            <a:extLst>
              <a:ext uri="{FF2B5EF4-FFF2-40B4-BE49-F238E27FC236}">
                <a16:creationId xmlns:a16="http://schemas.microsoft.com/office/drawing/2014/main" id="{BEB011C7-5067-4A7D-A5A2-FB9132A5D7A3}"/>
              </a:ext>
            </a:extLst>
          </p:cNvPr>
          <p:cNvPicPr>
            <a:picLocks noChangeAspect="1"/>
          </p:cNvPicPr>
          <p:nvPr userDrawn="1"/>
        </p:nvPicPr>
        <p:blipFill>
          <a:blip r:embed="rId3">
            <a:extLst>
              <a:ext uri="{96DAC541-7B7A-43D3-8B79-37D633B846F1}">
                <asvg:svgBlip xmlns:asvg="http://schemas.microsoft.com/office/drawing/2016/SVG/main" r:embed="rId4"/>
              </a:ext>
            </a:extLst>
          </a:blip>
          <a:srcRect t="45009" r="3903"/>
          <a:stretch>
            <a:fillRect/>
          </a:stretch>
        </p:blipFill>
        <p:spPr>
          <a:xfrm rot="20633129">
            <a:off x="4967593" y="-854950"/>
            <a:ext cx="4284024" cy="3331781"/>
          </a:xfrm>
          <a:custGeom>
            <a:avLst/>
            <a:gdLst>
              <a:gd name="connsiteX0" fmla="*/ 0 w 6455155"/>
              <a:gd name="connsiteY0" fmla="*/ 0 h 3765238"/>
              <a:gd name="connsiteX1" fmla="*/ 6455155 w 6455155"/>
              <a:gd name="connsiteY1" fmla="*/ 1864957 h 3765238"/>
              <a:gd name="connsiteX2" fmla="*/ 5906145 w 6455155"/>
              <a:gd name="connsiteY2" fmla="*/ 3765238 h 3765238"/>
              <a:gd name="connsiteX3" fmla="*/ 2661149 w 6455155"/>
              <a:gd name="connsiteY3" fmla="*/ 3765238 h 3765238"/>
              <a:gd name="connsiteX4" fmla="*/ 0 w 6455155"/>
              <a:gd name="connsiteY4" fmla="*/ 2996406 h 376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55155" h="3765238">
                <a:moveTo>
                  <a:pt x="0" y="0"/>
                </a:moveTo>
                <a:lnTo>
                  <a:pt x="6455155" y="1864957"/>
                </a:lnTo>
                <a:lnTo>
                  <a:pt x="5906145" y="3765238"/>
                </a:lnTo>
                <a:lnTo>
                  <a:pt x="2661149" y="3765238"/>
                </a:lnTo>
                <a:lnTo>
                  <a:pt x="0" y="2996406"/>
                </a:lnTo>
                <a:close/>
              </a:path>
            </a:pathLst>
          </a:custGeom>
        </p:spPr>
      </p:pic>
      <p:sp>
        <p:nvSpPr>
          <p:cNvPr id="14" name="Text Placeholder 7">
            <a:extLst>
              <a:ext uri="{FF2B5EF4-FFF2-40B4-BE49-F238E27FC236}">
                <a16:creationId xmlns:a16="http://schemas.microsoft.com/office/drawing/2014/main" id="{0BF72C50-3F98-41E6-A3C8-32663046C696}"/>
              </a:ext>
            </a:extLst>
          </p:cNvPr>
          <p:cNvSpPr>
            <a:spLocks noGrp="1"/>
          </p:cNvSpPr>
          <p:nvPr>
            <p:ph type="body" sz="quarter" idx="33" hasCustomPrompt="1"/>
          </p:nvPr>
        </p:nvSpPr>
        <p:spPr>
          <a:xfrm>
            <a:off x="5784410" y="251440"/>
            <a:ext cx="2695563" cy="953247"/>
          </a:xfrm>
          <a:prstGeom prst="rect">
            <a:avLst/>
          </a:prstGeom>
        </p:spPr>
        <p:txBody>
          <a:bodyPr>
            <a:noAutofit/>
          </a:bodyPr>
          <a:lstStyle>
            <a:lvl1pPr>
              <a:lnSpc>
                <a:spcPct val="100000"/>
              </a:lnSpc>
              <a:defRPr sz="1200" b="1">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8" name="Retângulo 43">
            <a:extLst>
              <a:ext uri="{FF2B5EF4-FFF2-40B4-BE49-F238E27FC236}">
                <a16:creationId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0"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5"/>
            <a:extLst>
              <a:ext uri="{FF2B5EF4-FFF2-40B4-BE49-F238E27FC236}">
                <a16:creationId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6"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305991" y="404813"/>
            <a:ext cx="523811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7"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313194" y="1430234"/>
            <a:ext cx="2256227" cy="5011014"/>
          </a:xfrm>
          <a:prstGeom prst="rect">
            <a:avLst/>
          </a:prstGeom>
        </p:spPr>
        <p:txBody>
          <a:bodyP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18"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6">
            <a:extLst>
              <a:ext uri="{96DAC541-7B7A-43D3-8B79-37D633B846F1}">
                <asvg:svgBlip xmlns:asvg="http://schemas.microsoft.com/office/drawing/2016/SVG/main" r:embed="rId7"/>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197309276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Graphs">
    <p:bg>
      <p:bgRef idx="1001">
        <a:schemeClr val="bg1"/>
      </p:bgRef>
    </p:bg>
    <p:spTree>
      <p:nvGrpSpPr>
        <p:cNvPr id="1" name=""/>
        <p:cNvGrpSpPr/>
        <p:nvPr/>
      </p:nvGrpSpPr>
      <p:grpSpPr>
        <a:xfrm>
          <a:off x="0" y="0"/>
          <a:ext cx="0" cy="0"/>
          <a:chOff x="0" y="0"/>
          <a:chExt cx="0" cy="0"/>
        </a:xfrm>
      </p:grpSpPr>
      <p:sp>
        <p:nvSpPr>
          <p:cNvPr id="19" name="Chart Placeholder 18">
            <a:extLst>
              <a:ext uri="{FF2B5EF4-FFF2-40B4-BE49-F238E27FC236}">
                <a16:creationId xmlns:a16="http://schemas.microsoft.com/office/drawing/2014/main" id="{1B2F5493-6162-4AC0-BA43-8D7A7C0FA263}"/>
              </a:ext>
            </a:extLst>
          </p:cNvPr>
          <p:cNvSpPr>
            <a:spLocks noGrp="1"/>
          </p:cNvSpPr>
          <p:nvPr>
            <p:ph type="chart" sz="quarter" idx="44"/>
          </p:nvPr>
        </p:nvSpPr>
        <p:spPr>
          <a:xfrm>
            <a:off x="305991" y="1873622"/>
            <a:ext cx="4157663" cy="3571601"/>
          </a:xfrm>
          <a:prstGeom prst="rect">
            <a:avLst/>
          </a:prstGeom>
        </p:spPr>
        <p:txBody>
          <a:bodyPr anchor="ctr"/>
          <a:lstStyle>
            <a:lvl1pPr marL="0" indent="0" algn="ctr">
              <a:buNone/>
              <a:defRPr sz="1500"/>
            </a:lvl1pPr>
          </a:lstStyle>
          <a:p>
            <a:r>
              <a:rPr lang="en-US"/>
              <a:t>Click icon to add chart</a:t>
            </a:r>
            <a:endParaRPr lang="pt-PT"/>
          </a:p>
        </p:txBody>
      </p:sp>
      <p:sp>
        <p:nvSpPr>
          <p:cNvPr id="14" name="Text Placeholder 29">
            <a:extLst>
              <a:ext uri="{FF2B5EF4-FFF2-40B4-BE49-F238E27FC236}">
                <a16:creationId xmlns:a16="http://schemas.microsoft.com/office/drawing/2014/main" id="{DC134CF2-DCA0-414B-81CC-1ED54BE2F760}"/>
              </a:ext>
            </a:extLst>
          </p:cNvPr>
          <p:cNvSpPr>
            <a:spLocks noGrp="1"/>
          </p:cNvSpPr>
          <p:nvPr>
            <p:ph type="body" sz="quarter" idx="41" hasCustomPrompt="1"/>
          </p:nvPr>
        </p:nvSpPr>
        <p:spPr>
          <a:xfrm>
            <a:off x="305992" y="5575682"/>
            <a:ext cx="4157663" cy="877506"/>
          </a:xfrm>
          <a:prstGeom prst="rect">
            <a:avLst/>
          </a:prstGeom>
        </p:spPr>
        <p:txBody>
          <a:bodyPr>
            <a:noAutofit/>
          </a:bodyPr>
          <a:lstStyle>
            <a:lvl1pPr marL="0" indent="0" algn="l">
              <a:lnSpc>
                <a:spcPts val="1200"/>
              </a:lnSpc>
              <a:spcBef>
                <a:spcPts val="0"/>
              </a:spcBef>
              <a:spcAft>
                <a:spcPts val="0"/>
              </a:spcAft>
              <a:buNone/>
              <a:defRPr sz="105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5" name="Text Placeholder 29">
            <a:extLst>
              <a:ext uri="{FF2B5EF4-FFF2-40B4-BE49-F238E27FC236}">
                <a16:creationId xmlns:a16="http://schemas.microsoft.com/office/drawing/2014/main" id="{241682F5-54EB-4F26-976E-B5536318DE43}"/>
              </a:ext>
            </a:extLst>
          </p:cNvPr>
          <p:cNvSpPr>
            <a:spLocks noGrp="1"/>
          </p:cNvSpPr>
          <p:nvPr>
            <p:ph type="body" sz="quarter" idx="42" hasCustomPrompt="1"/>
          </p:nvPr>
        </p:nvSpPr>
        <p:spPr>
          <a:xfrm>
            <a:off x="4680354" y="5575682"/>
            <a:ext cx="4157663" cy="877506"/>
          </a:xfrm>
          <a:prstGeom prst="rect">
            <a:avLst/>
          </a:prstGeom>
        </p:spPr>
        <p:txBody>
          <a:bodyPr>
            <a:noAutofit/>
          </a:bodyPr>
          <a:lstStyle>
            <a:lvl1pPr marL="0" indent="0" algn="l">
              <a:lnSpc>
                <a:spcPts val="1200"/>
              </a:lnSpc>
              <a:spcBef>
                <a:spcPts val="0"/>
              </a:spcBef>
              <a:spcAft>
                <a:spcPts val="0"/>
              </a:spcAft>
              <a:buNone/>
              <a:defRPr sz="105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6" name="Text Placeholder 4">
            <a:extLst>
              <a:ext uri="{FF2B5EF4-FFF2-40B4-BE49-F238E27FC236}">
                <a16:creationId xmlns:a16="http://schemas.microsoft.com/office/drawing/2014/main" id="{18921889-E5F8-4A95-B87D-B8F70F301EBF}"/>
              </a:ext>
            </a:extLst>
          </p:cNvPr>
          <p:cNvSpPr>
            <a:spLocks noGrp="1"/>
          </p:cNvSpPr>
          <p:nvPr>
            <p:ph type="body" sz="quarter" idx="29" hasCustomPrompt="1"/>
          </p:nvPr>
        </p:nvSpPr>
        <p:spPr>
          <a:xfrm>
            <a:off x="305992" y="1425214"/>
            <a:ext cx="4157663" cy="412363"/>
          </a:xfrm>
          <a:prstGeom prst="rect">
            <a:avLst/>
          </a:prstGeom>
          <a:noFill/>
        </p:spPr>
        <p:txBody>
          <a:bodyPr anchor="ctr">
            <a:noAutofit/>
          </a:bodyPr>
          <a:lstStyle>
            <a:lvl1pPr marL="0" indent="0" algn="l">
              <a:lnSpc>
                <a:spcPts val="1350"/>
              </a:lnSpc>
              <a:buNone/>
              <a:defRPr sz="1200" b="1">
                <a:solidFill>
                  <a:srgbClr val="2C004B"/>
                </a:solidFill>
              </a:defRPr>
            </a:lvl1pPr>
            <a:lvl2pPr>
              <a:defRPr sz="1050"/>
            </a:lvl2pPr>
            <a:lvl3pPr>
              <a:defRPr sz="900"/>
            </a:lvl3pPr>
            <a:lvl4pPr>
              <a:defRPr sz="825"/>
            </a:lvl4pPr>
            <a:lvl5pPr>
              <a:defRPr sz="825"/>
            </a:lvl5pPr>
          </a:lstStyle>
          <a:p>
            <a:pPr lvl="0"/>
            <a:r>
              <a:rPr lang="en-US" dirty="0"/>
              <a:t>Click to add chart title</a:t>
            </a:r>
          </a:p>
        </p:txBody>
      </p:sp>
      <p:sp>
        <p:nvSpPr>
          <p:cNvPr id="17" name="Text Placeholder 4">
            <a:extLst>
              <a:ext uri="{FF2B5EF4-FFF2-40B4-BE49-F238E27FC236}">
                <a16:creationId xmlns:a16="http://schemas.microsoft.com/office/drawing/2014/main" id="{4C8F9222-BEA9-4C98-B166-CE84A4373ABB}"/>
              </a:ext>
            </a:extLst>
          </p:cNvPr>
          <p:cNvSpPr>
            <a:spLocks noGrp="1"/>
          </p:cNvSpPr>
          <p:nvPr>
            <p:ph type="body" sz="quarter" idx="43" hasCustomPrompt="1"/>
          </p:nvPr>
        </p:nvSpPr>
        <p:spPr>
          <a:xfrm>
            <a:off x="4680347" y="1425214"/>
            <a:ext cx="4157663" cy="412363"/>
          </a:xfrm>
          <a:prstGeom prst="rect">
            <a:avLst/>
          </a:prstGeom>
          <a:noFill/>
        </p:spPr>
        <p:txBody>
          <a:bodyPr anchor="ctr">
            <a:noAutofit/>
          </a:bodyPr>
          <a:lstStyle>
            <a:lvl1pPr marL="0" indent="0" algn="l">
              <a:lnSpc>
                <a:spcPts val="1350"/>
              </a:lnSpc>
              <a:buNone/>
              <a:defRPr sz="1200" b="1">
                <a:solidFill>
                  <a:srgbClr val="2C004B"/>
                </a:solidFill>
              </a:defRPr>
            </a:lvl1pPr>
            <a:lvl2pPr>
              <a:defRPr sz="1050"/>
            </a:lvl2pPr>
            <a:lvl3pPr>
              <a:defRPr sz="900"/>
            </a:lvl3pPr>
            <a:lvl4pPr>
              <a:defRPr sz="825"/>
            </a:lvl4pPr>
            <a:lvl5pPr>
              <a:defRPr sz="825"/>
            </a:lvl5pPr>
          </a:lstStyle>
          <a:p>
            <a:pPr lvl="0"/>
            <a:r>
              <a:rPr lang="en-US" dirty="0"/>
              <a:t>Click to add chart title</a:t>
            </a:r>
          </a:p>
        </p:txBody>
      </p:sp>
      <p:sp>
        <p:nvSpPr>
          <p:cNvPr id="20" name="Chart Placeholder 18">
            <a:extLst>
              <a:ext uri="{FF2B5EF4-FFF2-40B4-BE49-F238E27FC236}">
                <a16:creationId xmlns:a16="http://schemas.microsoft.com/office/drawing/2014/main" id="{23451635-CE35-4FCF-AE8B-C697D2EF714F}"/>
              </a:ext>
            </a:extLst>
          </p:cNvPr>
          <p:cNvSpPr>
            <a:spLocks noGrp="1"/>
          </p:cNvSpPr>
          <p:nvPr>
            <p:ph type="chart" sz="quarter" idx="45"/>
          </p:nvPr>
        </p:nvSpPr>
        <p:spPr>
          <a:xfrm>
            <a:off x="4680347" y="1873622"/>
            <a:ext cx="4157663" cy="3571601"/>
          </a:xfrm>
          <a:prstGeom prst="rect">
            <a:avLst/>
          </a:prstGeom>
        </p:spPr>
        <p:txBody>
          <a:bodyPr anchor="ctr"/>
          <a:lstStyle>
            <a:lvl1pPr marL="0" indent="0" algn="ctr">
              <a:buNone/>
              <a:defRPr sz="1500"/>
            </a:lvl1pPr>
          </a:lstStyle>
          <a:p>
            <a:r>
              <a:rPr lang="en-US"/>
              <a:t>Click icon to add chart</a:t>
            </a:r>
            <a:endParaRPr lang="pt-PT"/>
          </a:p>
        </p:txBody>
      </p:sp>
      <p:sp>
        <p:nvSpPr>
          <p:cNvPr id="9" name="Title Placeholder 1">
            <a:extLst>
              <a:ext uri="{FF2B5EF4-FFF2-40B4-BE49-F238E27FC236}">
                <a16:creationId xmlns:a16="http://schemas.microsoft.com/office/drawing/2014/main" id="{552BBB0A-405D-419D-8BD5-EC8D9F84B795}"/>
              </a:ext>
            </a:extLst>
          </p:cNvPr>
          <p:cNvSpPr txBox="1">
            <a:spLocks/>
          </p:cNvSpPr>
          <p:nvPr userDrawn="1"/>
        </p:nvSpPr>
        <p:spPr>
          <a:xfrm>
            <a:off x="305991" y="404813"/>
            <a:ext cx="8208447" cy="863600"/>
          </a:xfrm>
          <a:prstGeom prst="rect">
            <a:avLst/>
          </a:prstGeom>
        </p:spPr>
        <p:txBody>
          <a:bodyPr vert="horz" lIns="0" tIns="0" rIns="0" bIns="0" rtlCol="0" anchor="t">
            <a:normAutofit/>
          </a:bodyPr>
          <a:lstStyle>
            <a:lvl1pPr algn="l" defTabSz="914400" rtl="0" eaLnBrk="1" latinLnBrk="0" hangingPunct="1">
              <a:lnSpc>
                <a:spcPct val="90000"/>
              </a:lnSpc>
              <a:spcBef>
                <a:spcPct val="0"/>
              </a:spcBef>
              <a:buNone/>
              <a:defRPr lang="pt-PT" sz="2600" kern="1200" dirty="0">
                <a:solidFill>
                  <a:schemeClr val="tx2"/>
                </a:solidFill>
                <a:latin typeface="+mj-lt"/>
                <a:ea typeface="+mj-ea"/>
                <a:cs typeface="+mj-cs"/>
              </a:defRPr>
            </a:lvl1pPr>
          </a:lstStyle>
          <a:p>
            <a:pPr>
              <a:lnSpc>
                <a:spcPts val="2250"/>
              </a:lnSpc>
            </a:pPr>
            <a:r>
              <a:rPr lang="en-US" sz="1950"/>
              <a:t>Click to add title</a:t>
            </a:r>
          </a:p>
        </p:txBody>
      </p:sp>
      <p:sp>
        <p:nvSpPr>
          <p:cNvPr id="11" name="Retângulo 43">
            <a:extLst>
              <a:ext uri="{FF2B5EF4-FFF2-40B4-BE49-F238E27FC236}">
                <a16:creationId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2"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2"/>
            <a:extLst>
              <a:ext uri="{FF2B5EF4-FFF2-40B4-BE49-F238E27FC236}">
                <a16:creationId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pic>
        <p:nvPicPr>
          <p:cNvPr id="21"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2906681547"/>
      </p:ext>
    </p:extLst>
  </p:cSld>
  <p:clrMapOvr>
    <a:overrideClrMapping bg1="lt1" tx1="dk1" bg2="lt2" tx2="dk2" accent1="accent1" accent2="accent2" accent3="accent3" accent4="accent4" accent5="accent5" accent6="accent6" hlink="hlink" folHlink="folHlink"/>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Pie chart">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1F7E5A44-800E-4E01-9E39-BE8EDB371110}"/>
              </a:ext>
            </a:extLst>
          </p:cNvPr>
          <p:cNvSpPr/>
          <p:nvPr userDrawn="1"/>
        </p:nvSpPr>
        <p:spPr>
          <a:xfrm>
            <a:off x="5015443" y="0"/>
            <a:ext cx="4128557"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6" name="Text Placeholder 29">
            <a:extLst>
              <a:ext uri="{FF2B5EF4-FFF2-40B4-BE49-F238E27FC236}">
                <a16:creationId xmlns:a16="http://schemas.microsoft.com/office/drawing/2014/main" id="{115E9009-AF96-42B6-BF89-DC5FFB888C93}"/>
              </a:ext>
            </a:extLst>
          </p:cNvPr>
          <p:cNvSpPr>
            <a:spLocks noGrp="1"/>
          </p:cNvSpPr>
          <p:nvPr>
            <p:ph type="body" sz="quarter" idx="42" hasCustomPrompt="1"/>
          </p:nvPr>
        </p:nvSpPr>
        <p:spPr>
          <a:xfrm>
            <a:off x="5309279" y="1423737"/>
            <a:ext cx="3528731" cy="2801255"/>
          </a:xfrm>
          <a:prstGeom prst="rect">
            <a:avLst/>
          </a:prstGeom>
        </p:spPr>
        <p:txBody>
          <a:bodyPr vert="horz" lIns="0" tIns="0" rIns="0" bIns="0" rtlCol="0">
            <a:noAutofit/>
          </a:bodyPr>
          <a:lstStyle>
            <a:lvl1pPr>
              <a:defRPr lang="en-US" sz="1050" dirty="0"/>
            </a:lvl1pPr>
          </a:lstStyle>
          <a:p>
            <a:pPr lvl="0">
              <a:lnSpc>
                <a:spcPts val="1200"/>
              </a:lnSpc>
              <a:spcAft>
                <a:spcPts val="0"/>
              </a:spcAft>
            </a:pPr>
            <a:r>
              <a:rPr lang="en-US" dirty="0"/>
              <a:t>Click to insert text</a:t>
            </a:r>
          </a:p>
        </p:txBody>
      </p:sp>
      <p:sp>
        <p:nvSpPr>
          <p:cNvPr id="24" name="Text Placeholder 29">
            <a:extLst>
              <a:ext uri="{FF2B5EF4-FFF2-40B4-BE49-F238E27FC236}">
                <a16:creationId xmlns:a16="http://schemas.microsoft.com/office/drawing/2014/main" id="{72FA0387-E1A9-4FE6-B909-3C397FF8EDBE}"/>
              </a:ext>
            </a:extLst>
          </p:cNvPr>
          <p:cNvSpPr>
            <a:spLocks noGrp="1"/>
          </p:cNvSpPr>
          <p:nvPr>
            <p:ph type="body" sz="quarter" idx="44" hasCustomPrompt="1"/>
          </p:nvPr>
        </p:nvSpPr>
        <p:spPr>
          <a:xfrm>
            <a:off x="6046618" y="5568661"/>
            <a:ext cx="1925807" cy="333830"/>
          </a:xfrm>
          <a:prstGeom prst="rect">
            <a:avLst/>
          </a:prstGeom>
        </p:spPr>
        <p:txBody>
          <a:bodyPr anchor="ctr">
            <a:noAutofit/>
          </a:bodyPr>
          <a:lstStyle>
            <a:lvl1pPr marL="0" indent="0" algn="ctr">
              <a:lnSpc>
                <a:spcPts val="1200"/>
              </a:lnSpc>
              <a:spcBef>
                <a:spcPts val="0"/>
              </a:spcBef>
              <a:buNone/>
              <a:defRPr sz="1050" b="1">
                <a:solidFill>
                  <a:schemeClr val="accent2"/>
                </a:solidFill>
              </a:defRPr>
            </a:lvl1pPr>
            <a:lvl2pPr algn="ctr">
              <a:defRPr/>
            </a:lvl2pPr>
            <a:lvl3pPr algn="ctr">
              <a:defRPr/>
            </a:lvl3pPr>
            <a:lvl4pPr algn="ctr">
              <a:defRPr/>
            </a:lvl4pPr>
            <a:lvl5pPr algn="ctr">
              <a:defRPr/>
            </a:lvl5pPr>
          </a:lstStyle>
          <a:p>
            <a:pPr lvl="0"/>
            <a:r>
              <a:rPr lang="en-US" dirty="0"/>
              <a:t>Insert text data</a:t>
            </a:r>
          </a:p>
        </p:txBody>
      </p:sp>
      <p:sp>
        <p:nvSpPr>
          <p:cNvPr id="26" name="Text Placeholder 29">
            <a:extLst>
              <a:ext uri="{FF2B5EF4-FFF2-40B4-BE49-F238E27FC236}">
                <a16:creationId xmlns:a16="http://schemas.microsoft.com/office/drawing/2014/main" id="{932FA6D2-DCA0-45C9-81B6-5EC52C969F94}"/>
              </a:ext>
            </a:extLst>
          </p:cNvPr>
          <p:cNvSpPr>
            <a:spLocks noGrp="1"/>
          </p:cNvSpPr>
          <p:nvPr>
            <p:ph type="body" sz="quarter" idx="45" hasCustomPrompt="1"/>
          </p:nvPr>
        </p:nvSpPr>
        <p:spPr>
          <a:xfrm>
            <a:off x="6046617" y="4581129"/>
            <a:ext cx="1925808" cy="983347"/>
          </a:xfrm>
          <a:prstGeom prst="rect">
            <a:avLst/>
          </a:prstGeom>
        </p:spPr>
        <p:txBody>
          <a:bodyPr anchor="ctr">
            <a:noAutofit/>
          </a:bodyPr>
          <a:lstStyle>
            <a:lvl1pPr marL="0" indent="0" algn="ctr">
              <a:lnSpc>
                <a:spcPts val="2400"/>
              </a:lnSpc>
              <a:spcBef>
                <a:spcPts val="0"/>
              </a:spcBef>
              <a:spcAft>
                <a:spcPts val="0"/>
              </a:spcAft>
              <a:buNone/>
              <a:defRPr sz="1950" b="1">
                <a:solidFill>
                  <a:srgbClr val="2B0A3D"/>
                </a:solidFill>
              </a:defRPr>
            </a:lvl1pPr>
            <a:lvl2pPr algn="ctr">
              <a:defRPr/>
            </a:lvl2pPr>
            <a:lvl3pPr algn="ctr">
              <a:defRPr/>
            </a:lvl3pPr>
            <a:lvl4pPr algn="ctr">
              <a:defRPr/>
            </a:lvl4pPr>
            <a:lvl5pPr algn="ctr">
              <a:defRPr/>
            </a:lvl5pPr>
          </a:lstStyle>
          <a:p>
            <a:pPr lvl="0"/>
            <a:r>
              <a:rPr lang="en-US" dirty="0"/>
              <a:t>Nº</a:t>
            </a:r>
          </a:p>
        </p:txBody>
      </p:sp>
      <p:sp>
        <p:nvSpPr>
          <p:cNvPr id="10" name="Retângulo 43">
            <a:extLst>
              <a:ext uri="{FF2B5EF4-FFF2-40B4-BE49-F238E27FC236}">
                <a16:creationId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1"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
            <a:extLst>
              <a:ext uri="{FF2B5EF4-FFF2-40B4-BE49-F238E27FC236}">
                <a16:creationId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4"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305991" y="404813"/>
            <a:ext cx="820844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5" name="Chart Placeholder 18">
            <a:extLst>
              <a:ext uri="{FF2B5EF4-FFF2-40B4-BE49-F238E27FC236}">
                <a16:creationId xmlns:a16="http://schemas.microsoft.com/office/drawing/2014/main" id="{1B2F5493-6162-4AC0-BA43-8D7A7C0FA263}"/>
              </a:ext>
            </a:extLst>
          </p:cNvPr>
          <p:cNvSpPr>
            <a:spLocks noGrp="1"/>
          </p:cNvSpPr>
          <p:nvPr>
            <p:ph type="chart" sz="quarter" idx="46"/>
          </p:nvPr>
        </p:nvSpPr>
        <p:spPr>
          <a:xfrm>
            <a:off x="305991" y="1873622"/>
            <a:ext cx="4157663" cy="3571601"/>
          </a:xfrm>
          <a:prstGeom prst="rect">
            <a:avLst/>
          </a:prstGeom>
        </p:spPr>
        <p:txBody>
          <a:bodyPr anchor="ctr"/>
          <a:lstStyle>
            <a:lvl1pPr marL="0" indent="0" algn="ctr">
              <a:buNone/>
              <a:defRPr sz="1500"/>
            </a:lvl1pPr>
          </a:lstStyle>
          <a:p>
            <a:r>
              <a:rPr lang="en-US"/>
              <a:t>Click icon to add chart</a:t>
            </a:r>
            <a:endParaRPr lang="pt-PT"/>
          </a:p>
        </p:txBody>
      </p:sp>
      <p:sp>
        <p:nvSpPr>
          <p:cNvPr id="17" name="Text Placeholder 29">
            <a:extLst>
              <a:ext uri="{FF2B5EF4-FFF2-40B4-BE49-F238E27FC236}">
                <a16:creationId xmlns:a16="http://schemas.microsoft.com/office/drawing/2014/main" id="{DC134CF2-DCA0-414B-81CC-1ED54BE2F760}"/>
              </a:ext>
            </a:extLst>
          </p:cNvPr>
          <p:cNvSpPr>
            <a:spLocks noGrp="1"/>
          </p:cNvSpPr>
          <p:nvPr>
            <p:ph type="body" sz="quarter" idx="47" hasCustomPrompt="1"/>
          </p:nvPr>
        </p:nvSpPr>
        <p:spPr>
          <a:xfrm>
            <a:off x="305992" y="5575682"/>
            <a:ext cx="4157663" cy="877506"/>
          </a:xfrm>
          <a:prstGeom prst="rect">
            <a:avLst/>
          </a:prstGeom>
        </p:spPr>
        <p:txBody>
          <a:bodyPr>
            <a:noAutofit/>
          </a:bodyPr>
          <a:lstStyle>
            <a:lvl1pPr marL="0" indent="0" algn="l">
              <a:lnSpc>
                <a:spcPts val="1200"/>
              </a:lnSpc>
              <a:spcBef>
                <a:spcPts val="0"/>
              </a:spcBef>
              <a:spcAft>
                <a:spcPts val="0"/>
              </a:spcAft>
              <a:buNone/>
              <a:defRPr sz="105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22" name="Text Placeholder 4">
            <a:extLst>
              <a:ext uri="{FF2B5EF4-FFF2-40B4-BE49-F238E27FC236}">
                <a16:creationId xmlns:a16="http://schemas.microsoft.com/office/drawing/2014/main" id="{18921889-E5F8-4A95-B87D-B8F70F301EBF}"/>
              </a:ext>
            </a:extLst>
          </p:cNvPr>
          <p:cNvSpPr>
            <a:spLocks noGrp="1"/>
          </p:cNvSpPr>
          <p:nvPr>
            <p:ph type="body" sz="quarter" idx="29" hasCustomPrompt="1"/>
          </p:nvPr>
        </p:nvSpPr>
        <p:spPr>
          <a:xfrm>
            <a:off x="305992" y="1425214"/>
            <a:ext cx="4157663" cy="412363"/>
          </a:xfrm>
          <a:prstGeom prst="rect">
            <a:avLst/>
          </a:prstGeom>
          <a:noFill/>
        </p:spPr>
        <p:txBody>
          <a:bodyPr anchor="ctr">
            <a:noAutofit/>
          </a:bodyPr>
          <a:lstStyle>
            <a:lvl1pPr marL="0" indent="0" algn="l">
              <a:lnSpc>
                <a:spcPts val="1350"/>
              </a:lnSpc>
              <a:buNone/>
              <a:defRPr sz="1200" b="1">
                <a:solidFill>
                  <a:srgbClr val="2C004B"/>
                </a:solidFill>
              </a:defRPr>
            </a:lvl1pPr>
            <a:lvl2pPr>
              <a:defRPr sz="1050"/>
            </a:lvl2pPr>
            <a:lvl3pPr>
              <a:defRPr sz="900"/>
            </a:lvl3pPr>
            <a:lvl4pPr>
              <a:defRPr sz="825"/>
            </a:lvl4pPr>
            <a:lvl5pPr>
              <a:defRPr sz="825"/>
            </a:lvl5pPr>
          </a:lstStyle>
          <a:p>
            <a:pPr lvl="0"/>
            <a:r>
              <a:rPr lang="en-US" dirty="0"/>
              <a:t>Click to add chart title</a:t>
            </a:r>
          </a:p>
        </p:txBody>
      </p:sp>
    </p:spTree>
    <p:extLst>
      <p:ext uri="{BB962C8B-B14F-4D97-AF65-F5344CB8AC3E}">
        <p14:creationId xmlns:p14="http://schemas.microsoft.com/office/powerpoint/2010/main" val="133128526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18" name="Table Placeholder 17">
            <a:extLst>
              <a:ext uri="{FF2B5EF4-FFF2-40B4-BE49-F238E27FC236}">
                <a16:creationId xmlns:a16="http://schemas.microsoft.com/office/drawing/2014/main" id="{DE5ADCF6-0F9C-4198-AF3A-A4ABB710EACA}"/>
              </a:ext>
            </a:extLst>
          </p:cNvPr>
          <p:cNvSpPr>
            <a:spLocks noGrp="1"/>
          </p:cNvSpPr>
          <p:nvPr>
            <p:ph type="tbl" sz="quarter" idx="10"/>
          </p:nvPr>
        </p:nvSpPr>
        <p:spPr>
          <a:xfrm>
            <a:off x="305991" y="2216150"/>
            <a:ext cx="8532019" cy="4237038"/>
          </a:xfrm>
          <a:prstGeom prst="rect">
            <a:avLst/>
          </a:prstGeom>
        </p:spPr>
        <p:txBody>
          <a:bodyPr anchor="ctr"/>
          <a:lstStyle>
            <a:lvl1pPr marL="0" indent="0" algn="ctr">
              <a:buNone/>
              <a:defRPr/>
            </a:lvl1pPr>
          </a:lstStyle>
          <a:p>
            <a:r>
              <a:rPr lang="en-US"/>
              <a:t>Click icon to add table</a:t>
            </a:r>
            <a:endParaRPr lang="pt-PT"/>
          </a:p>
        </p:txBody>
      </p:sp>
      <p:sp>
        <p:nvSpPr>
          <p:cNvPr id="5" name="Retângulo 43">
            <a:extLst>
              <a:ext uri="{FF2B5EF4-FFF2-40B4-BE49-F238E27FC236}">
                <a16:creationId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0"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305991" y="404813"/>
            <a:ext cx="820844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1" name="Text Placeholder 29">
            <a:extLst>
              <a:ext uri="{FF2B5EF4-FFF2-40B4-BE49-F238E27FC236}">
                <a16:creationId xmlns:a16="http://schemas.microsoft.com/office/drawing/2014/main" id="{678A8DFD-FC6D-4FCC-9590-B07A391242A9}"/>
              </a:ext>
            </a:extLst>
          </p:cNvPr>
          <p:cNvSpPr>
            <a:spLocks noGrp="1"/>
          </p:cNvSpPr>
          <p:nvPr>
            <p:ph type="body" sz="quarter" idx="16" hasCustomPrompt="1"/>
          </p:nvPr>
        </p:nvSpPr>
        <p:spPr>
          <a:xfrm>
            <a:off x="305991" y="1268414"/>
            <a:ext cx="8208447" cy="504403"/>
          </a:xfrm>
          <a:prstGeom prst="rect">
            <a:avLst/>
          </a:prstGeom>
        </p:spPr>
        <p:txBody>
          <a:bodyPr>
            <a:noAutofit/>
          </a:bodyPr>
          <a:lstStyle>
            <a:lvl1pPr marL="0" indent="0" algn="l">
              <a:lnSpc>
                <a:spcPts val="1050"/>
              </a:lnSpc>
              <a:spcBef>
                <a:spcPts val="0"/>
              </a:spcBef>
              <a:spcAft>
                <a:spcPts val="0"/>
              </a:spcAft>
              <a:buNone/>
              <a:defRPr sz="900" baseline="0"/>
            </a:lvl1pPr>
            <a:lvl2pPr algn="ctr">
              <a:defRPr/>
            </a:lvl2pPr>
            <a:lvl3pPr algn="ctr">
              <a:defRPr/>
            </a:lvl3pPr>
            <a:lvl4pPr algn="ctr">
              <a:defRPr/>
            </a:lvl4pPr>
            <a:lvl5pPr algn="ctr">
              <a:defRPr/>
            </a:lvl5pPr>
          </a:lstStyle>
          <a:p>
            <a:pPr lvl="0"/>
            <a:r>
              <a:rPr lang="en-US" dirty="0"/>
              <a:t>SmartArt graphic</a:t>
            </a:r>
          </a:p>
        </p:txBody>
      </p:sp>
    </p:spTree>
    <p:extLst>
      <p:ext uri="{BB962C8B-B14F-4D97-AF65-F5344CB8AC3E}">
        <p14:creationId xmlns:p14="http://schemas.microsoft.com/office/powerpoint/2010/main" val="9141225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Two Pie Charts">
    <p:spTree>
      <p:nvGrpSpPr>
        <p:cNvPr id="1" name=""/>
        <p:cNvGrpSpPr/>
        <p:nvPr/>
      </p:nvGrpSpPr>
      <p:grpSpPr>
        <a:xfrm>
          <a:off x="0" y="0"/>
          <a:ext cx="0" cy="0"/>
          <a:chOff x="0" y="0"/>
          <a:chExt cx="0" cy="0"/>
        </a:xfrm>
      </p:grpSpPr>
      <p:sp>
        <p:nvSpPr>
          <p:cNvPr id="9" name="Oval 20">
            <a:extLst>
              <a:ext uri="{FF2B5EF4-FFF2-40B4-BE49-F238E27FC236}">
                <a16:creationId xmlns:a16="http://schemas.microsoft.com/office/drawing/2014/main" id="{C2900546-43C2-48AA-9FD6-CFB7317713BE}"/>
              </a:ext>
            </a:extLst>
          </p:cNvPr>
          <p:cNvSpPr/>
          <p:nvPr userDrawn="1"/>
        </p:nvSpPr>
        <p:spPr>
          <a:xfrm>
            <a:off x="5338677" y="2288704"/>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rgbClr val="FFFFFF"/>
              </a:solidFill>
            </a:endParaRPr>
          </a:p>
        </p:txBody>
      </p:sp>
      <p:sp>
        <p:nvSpPr>
          <p:cNvPr id="10" name="Oval 20">
            <a:extLst>
              <a:ext uri="{FF2B5EF4-FFF2-40B4-BE49-F238E27FC236}">
                <a16:creationId xmlns:a16="http://schemas.microsoft.com/office/drawing/2014/main" id="{83825B1A-06E4-4C1E-B67C-4D1E98B779D1}"/>
              </a:ext>
            </a:extLst>
          </p:cNvPr>
          <p:cNvSpPr/>
          <p:nvPr userDrawn="1"/>
        </p:nvSpPr>
        <p:spPr>
          <a:xfrm>
            <a:off x="5392683" y="2239576"/>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rgbClr val="FFFFFF"/>
              </a:solidFill>
            </a:endParaRPr>
          </a:p>
        </p:txBody>
      </p:sp>
      <p:sp>
        <p:nvSpPr>
          <p:cNvPr id="13" name="Text Placeholder 4">
            <a:extLst>
              <a:ext uri="{FF2B5EF4-FFF2-40B4-BE49-F238E27FC236}">
                <a16:creationId xmlns:a16="http://schemas.microsoft.com/office/drawing/2014/main" id="{82456803-4762-4833-8006-A78AED12ACE0}"/>
              </a:ext>
            </a:extLst>
          </p:cNvPr>
          <p:cNvSpPr>
            <a:spLocks noGrp="1"/>
          </p:cNvSpPr>
          <p:nvPr userDrawn="1">
            <p:ph type="body" sz="quarter" idx="29" hasCustomPrompt="1"/>
          </p:nvPr>
        </p:nvSpPr>
        <p:spPr>
          <a:xfrm>
            <a:off x="307185" y="1412875"/>
            <a:ext cx="4156469" cy="486567"/>
          </a:xfrm>
          <a:prstGeom prst="rect">
            <a:avLst/>
          </a:prstGeom>
          <a:noFill/>
        </p:spPr>
        <p:txBody>
          <a:bodyPr anchor="ctr">
            <a:noAutofit/>
          </a:bodyPr>
          <a:lstStyle>
            <a:lvl1pPr algn="ctr">
              <a:defRPr sz="1350" b="0">
                <a:solidFill>
                  <a:srgbClr val="2C004B"/>
                </a:solidFill>
              </a:defRPr>
            </a:lvl1pPr>
            <a:lvl2pPr>
              <a:defRPr sz="1050"/>
            </a:lvl2pPr>
            <a:lvl3pPr>
              <a:defRPr sz="900"/>
            </a:lvl3pPr>
            <a:lvl4pPr>
              <a:defRPr sz="825"/>
            </a:lvl4pPr>
            <a:lvl5pPr>
              <a:defRPr sz="825"/>
            </a:lvl5pPr>
          </a:lstStyle>
          <a:p>
            <a:pPr lvl="0"/>
            <a:r>
              <a:rPr lang="en-US" dirty="0"/>
              <a:t>Click to insert chart title</a:t>
            </a:r>
          </a:p>
        </p:txBody>
      </p:sp>
      <p:sp>
        <p:nvSpPr>
          <p:cNvPr id="17" name="Chart Placeholder 14">
            <a:extLst>
              <a:ext uri="{FF2B5EF4-FFF2-40B4-BE49-F238E27FC236}">
                <a16:creationId xmlns:a16="http://schemas.microsoft.com/office/drawing/2014/main" id="{CA3C8FD6-BDBD-4D5B-A245-98D5506C7923}"/>
              </a:ext>
            </a:extLst>
          </p:cNvPr>
          <p:cNvSpPr>
            <a:spLocks noGrp="1"/>
          </p:cNvSpPr>
          <p:nvPr userDrawn="1">
            <p:ph type="chart" sz="quarter" idx="32"/>
          </p:nvPr>
        </p:nvSpPr>
        <p:spPr>
          <a:xfrm>
            <a:off x="4680347" y="2239576"/>
            <a:ext cx="4157663" cy="3499170"/>
          </a:xfrm>
          <a:prstGeom prst="rect">
            <a:avLst/>
          </a:prstGeom>
        </p:spPr>
        <p:txBody>
          <a:bodyPr anchor="ctr"/>
          <a:lstStyle>
            <a:lvl1pPr algn="ctr">
              <a:defRPr/>
            </a:lvl1pPr>
          </a:lstStyle>
          <a:p>
            <a:r>
              <a:rPr lang="en-US"/>
              <a:t>Click icon to add chart</a:t>
            </a:r>
            <a:endParaRPr lang="pt-PT"/>
          </a:p>
        </p:txBody>
      </p:sp>
      <p:sp>
        <p:nvSpPr>
          <p:cNvPr id="11" name="Retângulo 43">
            <a:extLst>
              <a:ext uri="{FF2B5EF4-FFF2-40B4-BE49-F238E27FC236}">
                <a16:creationId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2"/>
            <a:extLst>
              <a:ext uri="{FF2B5EF4-FFF2-40B4-BE49-F238E27FC236}">
                <a16:creationId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20" name="Title Placeholder 1">
            <a:extLst>
              <a:ext uri="{FF2B5EF4-FFF2-40B4-BE49-F238E27FC236}">
                <a16:creationId xmlns:a16="http://schemas.microsoft.com/office/drawing/2014/main" id="{552BBB0A-405D-419D-8BD5-EC8D9F84B795}"/>
              </a:ext>
            </a:extLst>
          </p:cNvPr>
          <p:cNvSpPr>
            <a:spLocks noGrp="1"/>
          </p:cNvSpPr>
          <p:nvPr userDrawn="1">
            <p:ph type="title" hasCustomPrompt="1"/>
          </p:nvPr>
        </p:nvSpPr>
        <p:spPr>
          <a:xfrm>
            <a:off x="305991" y="404813"/>
            <a:ext cx="8208447"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2250"/>
              </a:lnSpc>
            </a:pPr>
            <a:r>
              <a:rPr lang="en-US" dirty="0"/>
              <a:t>Click to add title</a:t>
            </a:r>
            <a:endParaRPr lang="pt-PT" dirty="0"/>
          </a:p>
        </p:txBody>
      </p:sp>
      <p:sp>
        <p:nvSpPr>
          <p:cNvPr id="22" name="Text Placeholder 4">
            <a:extLst>
              <a:ext uri="{FF2B5EF4-FFF2-40B4-BE49-F238E27FC236}">
                <a16:creationId xmlns:a16="http://schemas.microsoft.com/office/drawing/2014/main" id="{82456803-4762-4833-8006-A78AED12ACE0}"/>
              </a:ext>
            </a:extLst>
          </p:cNvPr>
          <p:cNvSpPr>
            <a:spLocks noGrp="1"/>
          </p:cNvSpPr>
          <p:nvPr userDrawn="1">
            <p:ph type="body" sz="quarter" idx="33" hasCustomPrompt="1"/>
          </p:nvPr>
        </p:nvSpPr>
        <p:spPr>
          <a:xfrm>
            <a:off x="4681541" y="1412875"/>
            <a:ext cx="4156469" cy="486567"/>
          </a:xfrm>
          <a:prstGeom prst="rect">
            <a:avLst/>
          </a:prstGeom>
          <a:noFill/>
        </p:spPr>
        <p:txBody>
          <a:bodyPr anchor="ctr">
            <a:noAutofit/>
          </a:bodyPr>
          <a:lstStyle>
            <a:lvl1pPr algn="ctr">
              <a:defRPr sz="1350" b="0">
                <a:solidFill>
                  <a:srgbClr val="2C004B"/>
                </a:solidFill>
              </a:defRPr>
            </a:lvl1pPr>
            <a:lvl2pPr>
              <a:defRPr sz="1050"/>
            </a:lvl2pPr>
            <a:lvl3pPr>
              <a:defRPr sz="900"/>
            </a:lvl3pPr>
            <a:lvl4pPr>
              <a:defRPr sz="825"/>
            </a:lvl4pPr>
            <a:lvl5pPr>
              <a:defRPr sz="825"/>
            </a:lvl5pPr>
          </a:lstStyle>
          <a:p>
            <a:pPr lvl="0"/>
            <a:r>
              <a:rPr lang="en-US" dirty="0"/>
              <a:t>Click to insert chart title</a:t>
            </a:r>
          </a:p>
        </p:txBody>
      </p:sp>
      <p:sp>
        <p:nvSpPr>
          <p:cNvPr id="23" name="Oval 20">
            <a:extLst>
              <a:ext uri="{FF2B5EF4-FFF2-40B4-BE49-F238E27FC236}">
                <a16:creationId xmlns:a16="http://schemas.microsoft.com/office/drawing/2014/main" id="{C2900546-43C2-48AA-9FD6-CFB7317713BE}"/>
              </a:ext>
            </a:extLst>
          </p:cNvPr>
          <p:cNvSpPr/>
          <p:nvPr userDrawn="1"/>
        </p:nvSpPr>
        <p:spPr>
          <a:xfrm>
            <a:off x="964321" y="2288704"/>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rgbClr val="FFFFFF"/>
              </a:solidFill>
            </a:endParaRPr>
          </a:p>
        </p:txBody>
      </p:sp>
      <p:sp>
        <p:nvSpPr>
          <p:cNvPr id="24" name="Oval 20">
            <a:extLst>
              <a:ext uri="{FF2B5EF4-FFF2-40B4-BE49-F238E27FC236}">
                <a16:creationId xmlns:a16="http://schemas.microsoft.com/office/drawing/2014/main" id="{83825B1A-06E4-4C1E-B67C-4D1E98B779D1}"/>
              </a:ext>
            </a:extLst>
          </p:cNvPr>
          <p:cNvSpPr/>
          <p:nvPr userDrawn="1"/>
        </p:nvSpPr>
        <p:spPr>
          <a:xfrm>
            <a:off x="1018327" y="2239576"/>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rgbClr val="FFFFFF"/>
              </a:solidFill>
            </a:endParaRPr>
          </a:p>
        </p:txBody>
      </p:sp>
      <p:sp>
        <p:nvSpPr>
          <p:cNvPr id="25" name="Chart Placeholder 14">
            <a:extLst>
              <a:ext uri="{FF2B5EF4-FFF2-40B4-BE49-F238E27FC236}">
                <a16:creationId xmlns:a16="http://schemas.microsoft.com/office/drawing/2014/main" id="{CA3C8FD6-BDBD-4D5B-A245-98D5506C7923}"/>
              </a:ext>
            </a:extLst>
          </p:cNvPr>
          <p:cNvSpPr>
            <a:spLocks noGrp="1"/>
          </p:cNvSpPr>
          <p:nvPr>
            <p:ph type="chart" sz="quarter" idx="34"/>
          </p:nvPr>
        </p:nvSpPr>
        <p:spPr>
          <a:xfrm>
            <a:off x="305991" y="2239576"/>
            <a:ext cx="4157663" cy="3499170"/>
          </a:xfrm>
          <a:prstGeom prst="rect">
            <a:avLst/>
          </a:prstGeom>
        </p:spPr>
        <p:txBody>
          <a:bodyPr anchor="ctr"/>
          <a:lstStyle>
            <a:lvl1pPr algn="ctr">
              <a:defRPr/>
            </a:lvl1pPr>
          </a:lstStyle>
          <a:p>
            <a:r>
              <a:rPr lang="en-US"/>
              <a:t>Click icon to add chart</a:t>
            </a:r>
            <a:endParaRPr lang="pt-PT"/>
          </a:p>
        </p:txBody>
      </p:sp>
      <p:pic>
        <p:nvPicPr>
          <p:cNvPr id="26"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81298402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able with Charts">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050C72D0-5CFE-422E-AABA-2AE737D2B66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flipH="1">
            <a:off x="4733926" y="300730"/>
            <a:ext cx="4410074" cy="6557270"/>
          </a:xfrm>
          <a:prstGeom prst="rect">
            <a:avLst/>
          </a:prstGeom>
        </p:spPr>
      </p:pic>
      <p:sp>
        <p:nvSpPr>
          <p:cNvPr id="17" name="Text Placeholder 7">
            <a:extLst>
              <a:ext uri="{FF2B5EF4-FFF2-40B4-BE49-F238E27FC236}">
                <a16:creationId xmlns:a16="http://schemas.microsoft.com/office/drawing/2014/main" id="{0953EECA-9A2F-483A-AF62-834FA9F888FE}"/>
              </a:ext>
            </a:extLst>
          </p:cNvPr>
          <p:cNvSpPr>
            <a:spLocks noGrp="1"/>
          </p:cNvSpPr>
          <p:nvPr>
            <p:ph type="body" sz="quarter" idx="12" hasCustomPrompt="1"/>
          </p:nvPr>
        </p:nvSpPr>
        <p:spPr>
          <a:xfrm>
            <a:off x="5814138" y="4437112"/>
            <a:ext cx="3023872" cy="1224136"/>
          </a:xfrm>
          <a:prstGeom prst="rect">
            <a:avLst/>
          </a:prstGeom>
        </p:spPr>
        <p:txBody>
          <a:bodyPr>
            <a:noAutofit/>
          </a:bodyPr>
          <a:lstStyle>
            <a:lvl1pPr algn="r">
              <a:lnSpc>
                <a:spcPts val="1350"/>
              </a:lnSpc>
              <a:defRPr sz="1200" b="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 </a:t>
            </a:r>
          </a:p>
        </p:txBody>
      </p:sp>
      <p:sp>
        <p:nvSpPr>
          <p:cNvPr id="16" name="Table Placeholder 15">
            <a:extLst>
              <a:ext uri="{FF2B5EF4-FFF2-40B4-BE49-F238E27FC236}">
                <a16:creationId xmlns:a16="http://schemas.microsoft.com/office/drawing/2014/main" id="{F5F8DF03-3900-491E-B8AF-F0C6BE50D853}"/>
              </a:ext>
            </a:extLst>
          </p:cNvPr>
          <p:cNvSpPr>
            <a:spLocks noGrp="1"/>
          </p:cNvSpPr>
          <p:nvPr>
            <p:ph type="tbl" sz="quarter" idx="11"/>
          </p:nvPr>
        </p:nvSpPr>
        <p:spPr>
          <a:xfrm>
            <a:off x="305992" y="1989288"/>
            <a:ext cx="4157663" cy="4463901"/>
          </a:xfrm>
          <a:prstGeom prst="rect">
            <a:avLst/>
          </a:prstGeom>
        </p:spPr>
        <p:txBody>
          <a:bodyPr>
            <a:normAutofit/>
          </a:bodyPr>
          <a:lstStyle>
            <a:lvl1pPr>
              <a:defRPr sz="1200"/>
            </a:lvl1pPr>
          </a:lstStyle>
          <a:p>
            <a:r>
              <a:rPr lang="en-US"/>
              <a:t>Click icon to add table</a:t>
            </a:r>
            <a:endParaRPr lang="pt-PT" dirty="0"/>
          </a:p>
        </p:txBody>
      </p:sp>
      <p:sp>
        <p:nvSpPr>
          <p:cNvPr id="14" name="Text Placeholder 7">
            <a:extLst>
              <a:ext uri="{FF2B5EF4-FFF2-40B4-BE49-F238E27FC236}">
                <a16:creationId xmlns:a16="http://schemas.microsoft.com/office/drawing/2014/main" id="{0339BEFE-9642-4BFF-AA21-D95E4DB03155}"/>
              </a:ext>
            </a:extLst>
          </p:cNvPr>
          <p:cNvSpPr>
            <a:spLocks noGrp="1"/>
          </p:cNvSpPr>
          <p:nvPr>
            <p:ph type="body" sz="quarter" idx="10" hasCustomPrompt="1"/>
          </p:nvPr>
        </p:nvSpPr>
        <p:spPr>
          <a:xfrm>
            <a:off x="305991" y="1412876"/>
            <a:ext cx="4157662" cy="431948"/>
          </a:xfrm>
          <a:prstGeom prst="rect">
            <a:avLst/>
          </a:prstGeom>
        </p:spPr>
        <p:txBody>
          <a:bodyPr>
            <a:noAutofit/>
          </a:bodyPr>
          <a:lstStyle>
            <a:lvl1pPr>
              <a:lnSpc>
                <a:spcPts val="1650"/>
              </a:lnSpc>
              <a:defRPr sz="1350" b="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subtitle</a:t>
            </a:r>
          </a:p>
        </p:txBody>
      </p:sp>
      <p:sp>
        <p:nvSpPr>
          <p:cNvPr id="9" name="Retângulo 43">
            <a:extLst>
              <a:ext uri="{FF2B5EF4-FFF2-40B4-BE49-F238E27FC236}">
                <a16:creationId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cxnSp>
        <p:nvCxnSpPr>
          <p:cNvPr id="10"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4"/>
            <a:extLst>
              <a:ext uri="{FF2B5EF4-FFF2-40B4-BE49-F238E27FC236}">
                <a16:creationId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2" name="Retângulo 43">
            <a:extLst>
              <a:ext uri="{FF2B5EF4-FFF2-40B4-BE49-F238E27FC236}">
                <a16:creationId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5"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305991" y="404813"/>
            <a:ext cx="820844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Tree>
    <p:extLst>
      <p:ext uri="{BB962C8B-B14F-4D97-AF65-F5344CB8AC3E}">
        <p14:creationId xmlns:p14="http://schemas.microsoft.com/office/powerpoint/2010/main" val="76739525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Text and Table 3 Columns">
    <p:spTree>
      <p:nvGrpSpPr>
        <p:cNvPr id="1" name=""/>
        <p:cNvGrpSpPr/>
        <p:nvPr/>
      </p:nvGrpSpPr>
      <p:grpSpPr>
        <a:xfrm>
          <a:off x="0" y="0"/>
          <a:ext cx="0" cy="0"/>
          <a:chOff x="0" y="0"/>
          <a:chExt cx="0" cy="0"/>
        </a:xfrm>
      </p:grpSpPr>
      <p:sp>
        <p:nvSpPr>
          <p:cNvPr id="16" name="Text Placeholder 7">
            <a:extLst>
              <a:ext uri="{FF2B5EF4-FFF2-40B4-BE49-F238E27FC236}">
                <a16:creationId xmlns:a16="http://schemas.microsoft.com/office/drawing/2014/main" id="{0E9540A7-856A-4CD5-AC53-42094C6AD99E}"/>
              </a:ext>
            </a:extLst>
          </p:cNvPr>
          <p:cNvSpPr>
            <a:spLocks noGrp="1"/>
          </p:cNvSpPr>
          <p:nvPr>
            <p:ph type="body" sz="quarter" idx="10" hasCustomPrompt="1"/>
          </p:nvPr>
        </p:nvSpPr>
        <p:spPr>
          <a:xfrm>
            <a:off x="305991" y="1412875"/>
            <a:ext cx="4157997" cy="1656184"/>
          </a:xfrm>
          <a:prstGeom prst="rect">
            <a:avLst/>
          </a:prstGeom>
        </p:spPr>
        <p:txBody>
          <a:bodyPr>
            <a:noAutofit/>
          </a:bodyPr>
          <a:lstStyle>
            <a:lvl1pPr>
              <a:lnSpc>
                <a:spcPts val="1350"/>
              </a:lnSpc>
              <a:spcBef>
                <a:spcPts val="450"/>
              </a:spcBef>
              <a:defRPr sz="120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 </a:t>
            </a:r>
          </a:p>
        </p:txBody>
      </p:sp>
      <p:sp>
        <p:nvSpPr>
          <p:cNvPr id="18" name="SmartArt Placeholder 17">
            <a:extLst>
              <a:ext uri="{FF2B5EF4-FFF2-40B4-BE49-F238E27FC236}">
                <a16:creationId xmlns:a16="http://schemas.microsoft.com/office/drawing/2014/main" id="{5727DAAA-D326-4188-801E-6DBE4923ED0B}"/>
              </a:ext>
            </a:extLst>
          </p:cNvPr>
          <p:cNvSpPr>
            <a:spLocks noGrp="1"/>
          </p:cNvSpPr>
          <p:nvPr>
            <p:ph type="dgm" sz="quarter" idx="11"/>
          </p:nvPr>
        </p:nvSpPr>
        <p:spPr>
          <a:xfrm>
            <a:off x="305991" y="3213075"/>
            <a:ext cx="6809791" cy="648072"/>
          </a:xfrm>
          <a:prstGeom prst="rect">
            <a:avLst/>
          </a:prstGeom>
        </p:spPr>
        <p:txBody>
          <a:bodyPr anchor="ctr"/>
          <a:lstStyle>
            <a:lvl1pPr algn="ctr">
              <a:defRPr/>
            </a:lvl1pPr>
          </a:lstStyle>
          <a:p>
            <a:r>
              <a:rPr lang="en-US"/>
              <a:t>Click icon to add SmartArt graphic</a:t>
            </a:r>
            <a:endParaRPr lang="pt-PT"/>
          </a:p>
        </p:txBody>
      </p:sp>
      <p:sp>
        <p:nvSpPr>
          <p:cNvPr id="10" name="Freeform: Shape 9">
            <a:extLst>
              <a:ext uri="{FF2B5EF4-FFF2-40B4-BE49-F238E27FC236}">
                <a16:creationId xmlns:a16="http://schemas.microsoft.com/office/drawing/2014/main" id="{531E77B6-0DD5-446F-A826-892DFC23D785}"/>
              </a:ext>
            </a:extLst>
          </p:cNvPr>
          <p:cNvSpPr>
            <a:spLocks/>
          </p:cNvSpPr>
          <p:nvPr userDrawn="1"/>
        </p:nvSpPr>
        <p:spPr bwMode="auto">
          <a:xfrm rot="16200000" flipH="1">
            <a:off x="3374995" y="1088994"/>
            <a:ext cx="6858002" cy="4680014"/>
          </a:xfrm>
          <a:custGeom>
            <a:avLst/>
            <a:gdLst>
              <a:gd name="connsiteX0" fmla="*/ 1393480 w 6857999"/>
              <a:gd name="connsiteY0" fmla="*/ 6240016 h 6240016"/>
              <a:gd name="connsiteX1" fmla="*/ 6857999 w 6857999"/>
              <a:gd name="connsiteY1" fmla="*/ 6240016 h 6240016"/>
              <a:gd name="connsiteX2" fmla="*/ 6857999 w 6857999"/>
              <a:gd name="connsiteY2" fmla="*/ 4248395 h 6240016"/>
              <a:gd name="connsiteX3" fmla="*/ 6815497 w 6857999"/>
              <a:gd name="connsiteY3" fmla="*/ 4209614 h 6240016"/>
              <a:gd name="connsiteX4" fmla="*/ 2767903 w 6857999"/>
              <a:gd name="connsiteY4" fmla="*/ 5342723 h 6240016"/>
              <a:gd name="connsiteX5" fmla="*/ 1497189 w 6857999"/>
              <a:gd name="connsiteY5" fmla="*/ 6201822 h 6240016"/>
              <a:gd name="connsiteX6" fmla="*/ 0 w 6857999"/>
              <a:gd name="connsiteY6" fmla="*/ 618342 h 6240016"/>
              <a:gd name="connsiteX7" fmla="*/ 0 w 6857999"/>
              <a:gd name="connsiteY7" fmla="*/ 6240016 h 6240016"/>
              <a:gd name="connsiteX8" fmla="*/ 921827 w 6857999"/>
              <a:gd name="connsiteY8" fmla="*/ 6240016 h 6240016"/>
              <a:gd name="connsiteX9" fmla="*/ 877464 w 6857999"/>
              <a:gd name="connsiteY9" fmla="*/ 6206986 h 6240016"/>
              <a:gd name="connsiteX10" fmla="*/ 1720124 w 6857999"/>
              <a:gd name="connsiteY10" fmla="*/ 3319666 h 6240016"/>
              <a:gd name="connsiteX11" fmla="*/ 1778012 w 6857999"/>
              <a:gd name="connsiteY11" fmla="*/ 0 h 6240016"/>
              <a:gd name="connsiteX12" fmla="*/ 36658 w 6857999"/>
              <a:gd name="connsiteY12" fmla="*/ 619001 h 6240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57999" h="6240016">
                <a:moveTo>
                  <a:pt x="1393480" y="6240016"/>
                </a:moveTo>
                <a:lnTo>
                  <a:pt x="6857999" y="6240016"/>
                </a:lnTo>
                <a:lnTo>
                  <a:pt x="6857999" y="4248395"/>
                </a:lnTo>
                <a:lnTo>
                  <a:pt x="6815497" y="4209614"/>
                </a:lnTo>
                <a:cubicBezTo>
                  <a:pt x="6548465" y="3983120"/>
                  <a:pt x="5320780" y="3210409"/>
                  <a:pt x="2767903" y="5342723"/>
                </a:cubicBezTo>
                <a:cubicBezTo>
                  <a:pt x="2220316" y="5799647"/>
                  <a:pt x="1804503" y="6071896"/>
                  <a:pt x="1497189" y="6201822"/>
                </a:cubicBezTo>
                <a:close/>
                <a:moveTo>
                  <a:pt x="0" y="618342"/>
                </a:moveTo>
                <a:lnTo>
                  <a:pt x="0" y="6240016"/>
                </a:lnTo>
                <a:lnTo>
                  <a:pt x="921827" y="6240016"/>
                </a:lnTo>
                <a:lnTo>
                  <a:pt x="877464" y="6206986"/>
                </a:lnTo>
                <a:cubicBezTo>
                  <a:pt x="498816" y="5832433"/>
                  <a:pt x="1067071" y="4347112"/>
                  <a:pt x="1720124" y="3319666"/>
                </a:cubicBezTo>
                <a:cubicBezTo>
                  <a:pt x="2767903" y="1675751"/>
                  <a:pt x="2938674" y="700400"/>
                  <a:pt x="1778012" y="0"/>
                </a:cubicBezTo>
                <a:cubicBezTo>
                  <a:pt x="950209" y="451498"/>
                  <a:pt x="400993" y="607786"/>
                  <a:pt x="36658" y="619001"/>
                </a:cubicBezTo>
                <a:close/>
              </a:path>
            </a:pathLst>
          </a:custGeom>
          <a:solidFill>
            <a:schemeClr val="accent3"/>
          </a:solidFill>
          <a:ln>
            <a:noFill/>
          </a:ln>
        </p:spPr>
        <p:txBody>
          <a:bodyPr vert="horz" wrap="square" lIns="68580" tIns="34290" rIns="68580" bIns="34290" numCol="1" anchor="t" anchorCtr="0" compatLnSpc="1">
            <a:prstTxWarp prst="textNoShape">
              <a:avLst/>
            </a:prstTxWarp>
            <a:noAutofit/>
          </a:bodyPr>
          <a:lstStyle/>
          <a:p>
            <a:endParaRPr lang="en-US" sz="1350" dirty="0"/>
          </a:p>
        </p:txBody>
      </p:sp>
      <p:sp>
        <p:nvSpPr>
          <p:cNvPr id="9" name="Retângulo 43">
            <a:extLst>
              <a:ext uri="{FF2B5EF4-FFF2-40B4-BE49-F238E27FC236}">
                <a16:creationId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cxnSp>
        <p:nvCxnSpPr>
          <p:cNvPr id="11"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
            <a:extLst>
              <a:ext uri="{FF2B5EF4-FFF2-40B4-BE49-F238E27FC236}">
                <a16:creationId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4"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305992" y="404813"/>
            <a:ext cx="4374356"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2250"/>
              </a:lnSpc>
            </a:pPr>
            <a:r>
              <a:rPr lang="en-US" dirty="0"/>
              <a:t>Click to add title</a:t>
            </a:r>
            <a:endParaRPr lang="pt-PT" dirty="0"/>
          </a:p>
        </p:txBody>
      </p:sp>
      <p:sp>
        <p:nvSpPr>
          <p:cNvPr id="17"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305992" y="4005163"/>
            <a:ext cx="2156765" cy="1368152"/>
          </a:xfrm>
          <a:prstGeom prst="rect">
            <a:avLst/>
          </a:prstGeom>
        </p:spPr>
        <p:txBody>
          <a:bodyPr>
            <a:noAutofit/>
          </a:bodyPr>
          <a:lstStyle>
            <a:lvl1pPr>
              <a:lnSpc>
                <a:spcPts val="1650"/>
              </a:lnSpc>
              <a:defRPr sz="1350">
                <a:solidFill>
                  <a:schemeClr val="tx1"/>
                </a:solidFill>
              </a:defRPr>
            </a:lvl1pPr>
            <a:lvl2pPr marL="173831" indent="-170260">
              <a:lnSpc>
                <a:spcPts val="1350"/>
              </a:lnSpc>
              <a:buClr>
                <a:schemeClr val="accent3"/>
              </a:buClr>
              <a:defRPr sz="1200">
                <a:solidFill>
                  <a:schemeClr val="tx1"/>
                </a:solidFill>
              </a:defRPr>
            </a:lvl2pPr>
            <a:lvl3pPr marL="347663" indent="-173831">
              <a:lnSpc>
                <a:spcPts val="1200"/>
              </a:lnSpc>
              <a:buClr>
                <a:schemeClr val="accent3"/>
              </a:buClr>
              <a:defRPr sz="1050">
                <a:solidFill>
                  <a:schemeClr val="tx1"/>
                </a:solidFill>
              </a:defRPr>
            </a:lvl3pPr>
            <a:lvl4pPr marL="511969" indent="-164306">
              <a:lnSpc>
                <a:spcPts val="1050"/>
              </a:lnSpc>
              <a:buClr>
                <a:schemeClr val="accent3"/>
              </a:buClr>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a16="http://schemas.microsoft.com/office/drawing/2014/main" id="{9228FC83-C11D-47F2-8BDE-B10D125E5E87}"/>
              </a:ext>
            </a:extLst>
          </p:cNvPr>
          <p:cNvSpPr>
            <a:spLocks noGrp="1"/>
          </p:cNvSpPr>
          <p:nvPr>
            <p:ph type="body" sz="quarter" idx="36" hasCustomPrompt="1"/>
          </p:nvPr>
        </p:nvSpPr>
        <p:spPr>
          <a:xfrm>
            <a:off x="2632504" y="4005163"/>
            <a:ext cx="2156765" cy="1368152"/>
          </a:xfrm>
          <a:prstGeom prst="rect">
            <a:avLst/>
          </a:prstGeom>
        </p:spPr>
        <p:txBody>
          <a:bodyPr>
            <a:noAutofit/>
          </a:bodyPr>
          <a:lstStyle>
            <a:lvl1pPr>
              <a:lnSpc>
                <a:spcPts val="1650"/>
              </a:lnSpc>
              <a:defRPr sz="1350">
                <a:solidFill>
                  <a:schemeClr val="tx1"/>
                </a:solidFill>
              </a:defRPr>
            </a:lvl1pPr>
            <a:lvl2pPr marL="173831" indent="-170260">
              <a:lnSpc>
                <a:spcPts val="1350"/>
              </a:lnSpc>
              <a:buClr>
                <a:schemeClr val="accent3"/>
              </a:buClr>
              <a:defRPr sz="1200">
                <a:solidFill>
                  <a:schemeClr val="tx1"/>
                </a:solidFill>
              </a:defRPr>
            </a:lvl2pPr>
            <a:lvl3pPr marL="347663" indent="-173831">
              <a:lnSpc>
                <a:spcPts val="1200"/>
              </a:lnSpc>
              <a:buClr>
                <a:schemeClr val="accent3"/>
              </a:buClr>
              <a:defRPr sz="1050">
                <a:solidFill>
                  <a:schemeClr val="tx1"/>
                </a:solidFill>
              </a:defRPr>
            </a:lvl3pPr>
            <a:lvl4pPr marL="511969" indent="-164306">
              <a:lnSpc>
                <a:spcPts val="1050"/>
              </a:lnSpc>
              <a:buClr>
                <a:schemeClr val="accent3"/>
              </a:buClr>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3" name="Text Placeholder 7">
            <a:extLst>
              <a:ext uri="{FF2B5EF4-FFF2-40B4-BE49-F238E27FC236}">
                <a16:creationId xmlns:a16="http://schemas.microsoft.com/office/drawing/2014/main" id="{9228FC83-C11D-47F2-8BDE-B10D125E5E87}"/>
              </a:ext>
            </a:extLst>
          </p:cNvPr>
          <p:cNvSpPr>
            <a:spLocks noGrp="1"/>
          </p:cNvSpPr>
          <p:nvPr>
            <p:ph type="body" sz="quarter" idx="37" hasCustomPrompt="1"/>
          </p:nvPr>
        </p:nvSpPr>
        <p:spPr>
          <a:xfrm>
            <a:off x="4959017" y="4005163"/>
            <a:ext cx="2156765" cy="1368152"/>
          </a:xfrm>
          <a:prstGeom prst="rect">
            <a:avLst/>
          </a:prstGeom>
        </p:spPr>
        <p:txBody>
          <a:bodyPr>
            <a:noAutofit/>
          </a:bodyPr>
          <a:lstStyle>
            <a:lvl1pPr>
              <a:lnSpc>
                <a:spcPts val="1650"/>
              </a:lnSpc>
              <a:defRPr sz="1350">
                <a:solidFill>
                  <a:schemeClr val="tx1"/>
                </a:solidFill>
              </a:defRPr>
            </a:lvl1pPr>
            <a:lvl2pPr marL="173831" indent="-170260">
              <a:lnSpc>
                <a:spcPts val="1350"/>
              </a:lnSpc>
              <a:buClr>
                <a:schemeClr val="accent3"/>
              </a:buClr>
              <a:defRPr sz="1200">
                <a:solidFill>
                  <a:schemeClr val="tx1"/>
                </a:solidFill>
              </a:defRPr>
            </a:lvl2pPr>
            <a:lvl3pPr marL="347663" indent="-173831">
              <a:lnSpc>
                <a:spcPts val="1200"/>
              </a:lnSpc>
              <a:buClr>
                <a:schemeClr val="accent3"/>
              </a:buClr>
              <a:defRPr sz="1050">
                <a:solidFill>
                  <a:schemeClr val="tx1"/>
                </a:solidFill>
              </a:defRPr>
            </a:lvl3pPr>
            <a:lvl4pPr marL="511969" indent="-164306">
              <a:lnSpc>
                <a:spcPts val="1050"/>
              </a:lnSpc>
              <a:buClr>
                <a:schemeClr val="accent3"/>
              </a:buClr>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4"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231322066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Boxed Content">
    <p:bg>
      <p:bgRef idx="1001">
        <a:schemeClr val="bg1"/>
      </p:bgRef>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AC8E1C88-76B5-4FBC-8619-E07B3932BC02}"/>
              </a:ext>
            </a:extLst>
          </p:cNvPr>
          <p:cNvSpPr/>
          <p:nvPr userDrawn="1"/>
        </p:nvSpPr>
        <p:spPr>
          <a:xfrm>
            <a:off x="370384"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chemeClr val="bg1"/>
              </a:solidFill>
            </a:endParaRPr>
          </a:p>
        </p:txBody>
      </p:sp>
      <p:sp>
        <p:nvSpPr>
          <p:cNvPr id="24" name="Rectangle 23">
            <a:extLst>
              <a:ext uri="{FF2B5EF4-FFF2-40B4-BE49-F238E27FC236}">
                <a16:creationId xmlns:a16="http://schemas.microsoft.com/office/drawing/2014/main" id="{AC8E1C88-76B5-4FBC-8619-E07B3932BC02}"/>
              </a:ext>
            </a:extLst>
          </p:cNvPr>
          <p:cNvSpPr/>
          <p:nvPr userDrawn="1"/>
        </p:nvSpPr>
        <p:spPr>
          <a:xfrm>
            <a:off x="2109888"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chemeClr val="bg1"/>
              </a:solidFill>
            </a:endParaRPr>
          </a:p>
        </p:txBody>
      </p:sp>
      <p:sp>
        <p:nvSpPr>
          <p:cNvPr id="25" name="Rectangle 24">
            <a:extLst>
              <a:ext uri="{FF2B5EF4-FFF2-40B4-BE49-F238E27FC236}">
                <a16:creationId xmlns:a16="http://schemas.microsoft.com/office/drawing/2014/main" id="{AC8E1C88-76B5-4FBC-8619-E07B3932BC02}"/>
              </a:ext>
            </a:extLst>
          </p:cNvPr>
          <p:cNvSpPr/>
          <p:nvPr userDrawn="1"/>
        </p:nvSpPr>
        <p:spPr>
          <a:xfrm>
            <a:off x="3849391"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chemeClr val="bg1"/>
              </a:solidFill>
            </a:endParaRPr>
          </a:p>
        </p:txBody>
      </p:sp>
      <p:sp>
        <p:nvSpPr>
          <p:cNvPr id="26" name="Rectangle 25">
            <a:extLst>
              <a:ext uri="{FF2B5EF4-FFF2-40B4-BE49-F238E27FC236}">
                <a16:creationId xmlns:a16="http://schemas.microsoft.com/office/drawing/2014/main" id="{AC8E1C88-76B5-4FBC-8619-E07B3932BC02}"/>
              </a:ext>
            </a:extLst>
          </p:cNvPr>
          <p:cNvSpPr/>
          <p:nvPr userDrawn="1"/>
        </p:nvSpPr>
        <p:spPr>
          <a:xfrm>
            <a:off x="5588895"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chemeClr val="bg1"/>
              </a:solidFill>
            </a:endParaRPr>
          </a:p>
        </p:txBody>
      </p:sp>
      <p:sp>
        <p:nvSpPr>
          <p:cNvPr id="27" name="Rectangle 26">
            <a:extLst>
              <a:ext uri="{FF2B5EF4-FFF2-40B4-BE49-F238E27FC236}">
                <a16:creationId xmlns:a16="http://schemas.microsoft.com/office/drawing/2014/main" id="{AC8E1C88-76B5-4FBC-8619-E07B3932BC02}"/>
              </a:ext>
            </a:extLst>
          </p:cNvPr>
          <p:cNvSpPr/>
          <p:nvPr userDrawn="1"/>
        </p:nvSpPr>
        <p:spPr>
          <a:xfrm>
            <a:off x="7328397"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chemeClr val="bg1"/>
              </a:solidFill>
            </a:endParaRPr>
          </a:p>
        </p:txBody>
      </p:sp>
      <p:sp>
        <p:nvSpPr>
          <p:cNvPr id="60" name="Text Placeholder 7">
            <a:extLst>
              <a:ext uri="{FF2B5EF4-FFF2-40B4-BE49-F238E27FC236}">
                <a16:creationId xmlns:a16="http://schemas.microsoft.com/office/drawing/2014/main" id="{A10BB4E8-B0D3-4206-AC65-A368938B1CD5}"/>
              </a:ext>
            </a:extLst>
          </p:cNvPr>
          <p:cNvSpPr>
            <a:spLocks noGrp="1"/>
          </p:cNvSpPr>
          <p:nvPr>
            <p:ph type="body" sz="quarter" idx="15" hasCustomPrompt="1"/>
          </p:nvPr>
        </p:nvSpPr>
        <p:spPr>
          <a:xfrm>
            <a:off x="7738288" y="1713623"/>
            <a:ext cx="961778" cy="432048"/>
          </a:xfrm>
          <a:prstGeom prst="rect">
            <a:avLst/>
          </a:prstGeom>
        </p:spPr>
        <p:txBody>
          <a:bodyPr anchor="ctr">
            <a:noAutofit/>
          </a:bodyPr>
          <a:lstStyle>
            <a:lvl1pPr>
              <a:lnSpc>
                <a:spcPts val="1050"/>
              </a:lnSpc>
              <a:spcBef>
                <a:spcPts val="450"/>
              </a:spcBef>
              <a:defRPr sz="900" b="1"/>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title</a:t>
            </a:r>
          </a:p>
        </p:txBody>
      </p:sp>
      <p:sp>
        <p:nvSpPr>
          <p:cNvPr id="13" name="Retângulo 43">
            <a:extLst>
              <a:ext uri="{FF2B5EF4-FFF2-40B4-BE49-F238E27FC236}">
                <a16:creationId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7"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305991" y="404813"/>
            <a:ext cx="820844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8" name="Rectangle 17">
            <a:extLst>
              <a:ext uri="{FF2B5EF4-FFF2-40B4-BE49-F238E27FC236}">
                <a16:creationId xmlns:a16="http://schemas.microsoft.com/office/drawing/2014/main" id="{86304B18-FE01-4A88-AA17-A2A76AB7E3F6}"/>
              </a:ext>
            </a:extLst>
          </p:cNvPr>
          <p:cNvSpPr/>
          <p:nvPr userDrawn="1"/>
        </p:nvSpPr>
        <p:spPr>
          <a:xfrm>
            <a:off x="307432" y="1412875"/>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20" name="Rectangle 19">
            <a:extLst>
              <a:ext uri="{FF2B5EF4-FFF2-40B4-BE49-F238E27FC236}">
                <a16:creationId xmlns:a16="http://schemas.microsoft.com/office/drawing/2014/main" id="{86304B18-FE01-4A88-AA17-A2A76AB7E3F6}"/>
              </a:ext>
            </a:extLst>
          </p:cNvPr>
          <p:cNvSpPr/>
          <p:nvPr userDrawn="1"/>
        </p:nvSpPr>
        <p:spPr>
          <a:xfrm>
            <a:off x="2046935" y="1412875"/>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21" name="Rectangle 20">
            <a:extLst>
              <a:ext uri="{FF2B5EF4-FFF2-40B4-BE49-F238E27FC236}">
                <a16:creationId xmlns:a16="http://schemas.microsoft.com/office/drawing/2014/main" id="{86304B18-FE01-4A88-AA17-A2A76AB7E3F6}"/>
              </a:ext>
            </a:extLst>
          </p:cNvPr>
          <p:cNvSpPr/>
          <p:nvPr userDrawn="1"/>
        </p:nvSpPr>
        <p:spPr>
          <a:xfrm>
            <a:off x="3786439" y="1412875"/>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22" name="Rectangle 21">
            <a:extLst>
              <a:ext uri="{FF2B5EF4-FFF2-40B4-BE49-F238E27FC236}">
                <a16:creationId xmlns:a16="http://schemas.microsoft.com/office/drawing/2014/main" id="{86304B18-FE01-4A88-AA17-A2A76AB7E3F6}"/>
              </a:ext>
            </a:extLst>
          </p:cNvPr>
          <p:cNvSpPr/>
          <p:nvPr userDrawn="1"/>
        </p:nvSpPr>
        <p:spPr>
          <a:xfrm>
            <a:off x="5525942" y="1412875"/>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23" name="Rectangle 22">
            <a:extLst>
              <a:ext uri="{FF2B5EF4-FFF2-40B4-BE49-F238E27FC236}">
                <a16:creationId xmlns:a16="http://schemas.microsoft.com/office/drawing/2014/main" id="{86304B18-FE01-4A88-AA17-A2A76AB7E3F6}"/>
              </a:ext>
            </a:extLst>
          </p:cNvPr>
          <p:cNvSpPr/>
          <p:nvPr userDrawn="1"/>
        </p:nvSpPr>
        <p:spPr>
          <a:xfrm>
            <a:off x="7265444" y="1412875"/>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28" name="Text Placeholder 7">
            <a:extLst>
              <a:ext uri="{FF2B5EF4-FFF2-40B4-BE49-F238E27FC236}">
                <a16:creationId xmlns:a16="http://schemas.microsoft.com/office/drawing/2014/main" id="{9228FC83-C11D-47F2-8BDE-B10D125E5E87}"/>
              </a:ext>
            </a:extLst>
          </p:cNvPr>
          <p:cNvSpPr>
            <a:spLocks noGrp="1"/>
          </p:cNvSpPr>
          <p:nvPr>
            <p:ph type="body" sz="quarter" idx="32" hasCustomPrompt="1"/>
          </p:nvPr>
        </p:nvSpPr>
        <p:spPr>
          <a:xfrm>
            <a:off x="370384" y="2535318"/>
            <a:ext cx="1451437" cy="3846010"/>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9" name="Text Placeholder 7">
            <a:extLst>
              <a:ext uri="{FF2B5EF4-FFF2-40B4-BE49-F238E27FC236}">
                <a16:creationId xmlns:a16="http://schemas.microsoft.com/office/drawing/2014/main" id="{9228FC83-C11D-47F2-8BDE-B10D125E5E87}"/>
              </a:ext>
            </a:extLst>
          </p:cNvPr>
          <p:cNvSpPr>
            <a:spLocks noGrp="1"/>
          </p:cNvSpPr>
          <p:nvPr>
            <p:ph type="body" sz="quarter" idx="33" hasCustomPrompt="1"/>
          </p:nvPr>
        </p:nvSpPr>
        <p:spPr>
          <a:xfrm>
            <a:off x="2109888" y="2535318"/>
            <a:ext cx="1451437" cy="3846010"/>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0" name="Text Placeholder 7">
            <a:extLst>
              <a:ext uri="{FF2B5EF4-FFF2-40B4-BE49-F238E27FC236}">
                <a16:creationId xmlns:a16="http://schemas.microsoft.com/office/drawing/2014/main" id="{9228FC83-C11D-47F2-8BDE-B10D125E5E87}"/>
              </a:ext>
            </a:extLst>
          </p:cNvPr>
          <p:cNvSpPr>
            <a:spLocks noGrp="1"/>
          </p:cNvSpPr>
          <p:nvPr>
            <p:ph type="body" sz="quarter" idx="34" hasCustomPrompt="1"/>
          </p:nvPr>
        </p:nvSpPr>
        <p:spPr>
          <a:xfrm>
            <a:off x="3846282" y="2535318"/>
            <a:ext cx="1451437" cy="3846010"/>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1"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5588895" y="2535318"/>
            <a:ext cx="1451437" cy="3846010"/>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7">
            <a:extLst>
              <a:ext uri="{FF2B5EF4-FFF2-40B4-BE49-F238E27FC236}">
                <a16:creationId xmlns:a16="http://schemas.microsoft.com/office/drawing/2014/main" id="{9228FC83-C11D-47F2-8BDE-B10D125E5E87}"/>
              </a:ext>
            </a:extLst>
          </p:cNvPr>
          <p:cNvSpPr>
            <a:spLocks noGrp="1"/>
          </p:cNvSpPr>
          <p:nvPr>
            <p:ph type="body" sz="quarter" idx="36" hasCustomPrompt="1"/>
          </p:nvPr>
        </p:nvSpPr>
        <p:spPr>
          <a:xfrm>
            <a:off x="7328397" y="2535318"/>
            <a:ext cx="1451437" cy="3846010"/>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4" name="Rectangle 33">
            <a:extLst>
              <a:ext uri="{FF2B5EF4-FFF2-40B4-BE49-F238E27FC236}">
                <a16:creationId xmlns:a16="http://schemas.microsoft.com/office/drawing/2014/main" id="{AC8E1C88-76B5-4FBC-8619-E07B3932BC02}"/>
              </a:ext>
            </a:extLst>
          </p:cNvPr>
          <p:cNvSpPr/>
          <p:nvPr userDrawn="1"/>
        </p:nvSpPr>
        <p:spPr>
          <a:xfrm>
            <a:off x="5588895"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chemeClr val="bg1"/>
              </a:solidFill>
            </a:endParaRPr>
          </a:p>
        </p:txBody>
      </p:sp>
      <p:sp>
        <p:nvSpPr>
          <p:cNvPr id="35" name="Text Placeholder 7">
            <a:extLst>
              <a:ext uri="{FF2B5EF4-FFF2-40B4-BE49-F238E27FC236}">
                <a16:creationId xmlns:a16="http://schemas.microsoft.com/office/drawing/2014/main" id="{A10BB4E8-B0D3-4206-AC65-A368938B1CD5}"/>
              </a:ext>
            </a:extLst>
          </p:cNvPr>
          <p:cNvSpPr>
            <a:spLocks noGrp="1"/>
          </p:cNvSpPr>
          <p:nvPr>
            <p:ph type="body" sz="quarter" idx="37" hasCustomPrompt="1"/>
          </p:nvPr>
        </p:nvSpPr>
        <p:spPr>
          <a:xfrm>
            <a:off x="6010089" y="1713623"/>
            <a:ext cx="961778" cy="432048"/>
          </a:xfrm>
          <a:prstGeom prst="rect">
            <a:avLst/>
          </a:prstGeom>
        </p:spPr>
        <p:txBody>
          <a:bodyPr anchor="ctr">
            <a:noAutofit/>
          </a:bodyPr>
          <a:lstStyle>
            <a:lvl1pPr>
              <a:lnSpc>
                <a:spcPts val="1050"/>
              </a:lnSpc>
              <a:spcBef>
                <a:spcPts val="450"/>
              </a:spcBef>
              <a:defRPr sz="900" b="1"/>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title</a:t>
            </a:r>
          </a:p>
        </p:txBody>
      </p:sp>
      <p:sp>
        <p:nvSpPr>
          <p:cNvPr id="36" name="Text Placeholder 7">
            <a:extLst>
              <a:ext uri="{FF2B5EF4-FFF2-40B4-BE49-F238E27FC236}">
                <a16:creationId xmlns:a16="http://schemas.microsoft.com/office/drawing/2014/main" id="{A10BB4E8-B0D3-4206-AC65-A368938B1CD5}"/>
              </a:ext>
            </a:extLst>
          </p:cNvPr>
          <p:cNvSpPr>
            <a:spLocks noGrp="1"/>
          </p:cNvSpPr>
          <p:nvPr>
            <p:ph type="body" sz="quarter" idx="38" hasCustomPrompt="1"/>
          </p:nvPr>
        </p:nvSpPr>
        <p:spPr>
          <a:xfrm>
            <a:off x="2538777" y="1713623"/>
            <a:ext cx="961778" cy="432048"/>
          </a:xfrm>
          <a:prstGeom prst="rect">
            <a:avLst/>
          </a:prstGeom>
        </p:spPr>
        <p:txBody>
          <a:bodyPr anchor="ctr">
            <a:noAutofit/>
          </a:bodyPr>
          <a:lstStyle>
            <a:lvl1pPr>
              <a:lnSpc>
                <a:spcPts val="1050"/>
              </a:lnSpc>
              <a:spcBef>
                <a:spcPts val="450"/>
              </a:spcBef>
              <a:defRPr sz="900" b="1"/>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title</a:t>
            </a:r>
          </a:p>
        </p:txBody>
      </p:sp>
      <p:sp>
        <p:nvSpPr>
          <p:cNvPr id="37" name="Text Placeholder 7">
            <a:extLst>
              <a:ext uri="{FF2B5EF4-FFF2-40B4-BE49-F238E27FC236}">
                <a16:creationId xmlns:a16="http://schemas.microsoft.com/office/drawing/2014/main" id="{A10BB4E8-B0D3-4206-AC65-A368938B1CD5}"/>
              </a:ext>
            </a:extLst>
          </p:cNvPr>
          <p:cNvSpPr>
            <a:spLocks noGrp="1"/>
          </p:cNvSpPr>
          <p:nvPr>
            <p:ph type="body" sz="quarter" idx="39" hasCustomPrompt="1"/>
          </p:nvPr>
        </p:nvSpPr>
        <p:spPr>
          <a:xfrm>
            <a:off x="4262892" y="1713623"/>
            <a:ext cx="961778" cy="432048"/>
          </a:xfrm>
          <a:prstGeom prst="rect">
            <a:avLst/>
          </a:prstGeom>
        </p:spPr>
        <p:txBody>
          <a:bodyPr anchor="ctr">
            <a:noAutofit/>
          </a:bodyPr>
          <a:lstStyle>
            <a:lvl1pPr>
              <a:lnSpc>
                <a:spcPts val="1050"/>
              </a:lnSpc>
              <a:spcBef>
                <a:spcPts val="450"/>
              </a:spcBef>
              <a:defRPr sz="900" b="1"/>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title</a:t>
            </a:r>
          </a:p>
        </p:txBody>
      </p:sp>
      <p:sp>
        <p:nvSpPr>
          <p:cNvPr id="38" name="Text Placeholder 7">
            <a:extLst>
              <a:ext uri="{FF2B5EF4-FFF2-40B4-BE49-F238E27FC236}">
                <a16:creationId xmlns:a16="http://schemas.microsoft.com/office/drawing/2014/main" id="{A10BB4E8-B0D3-4206-AC65-A368938B1CD5}"/>
              </a:ext>
            </a:extLst>
          </p:cNvPr>
          <p:cNvSpPr>
            <a:spLocks noGrp="1"/>
          </p:cNvSpPr>
          <p:nvPr>
            <p:ph type="body" sz="quarter" idx="40" hasCustomPrompt="1"/>
          </p:nvPr>
        </p:nvSpPr>
        <p:spPr>
          <a:xfrm>
            <a:off x="791580" y="1713623"/>
            <a:ext cx="961778" cy="432048"/>
          </a:xfrm>
          <a:prstGeom prst="rect">
            <a:avLst/>
          </a:prstGeom>
        </p:spPr>
        <p:txBody>
          <a:bodyPr anchor="ctr">
            <a:noAutofit/>
          </a:bodyPr>
          <a:lstStyle>
            <a:lvl1pPr>
              <a:lnSpc>
                <a:spcPts val="1050"/>
              </a:lnSpc>
              <a:spcBef>
                <a:spcPts val="450"/>
              </a:spcBef>
              <a:defRPr sz="900" b="1"/>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title</a:t>
            </a:r>
          </a:p>
        </p:txBody>
      </p:sp>
      <p:pic>
        <p:nvPicPr>
          <p:cNvPr id="39"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3786881827"/>
      </p:ext>
    </p:extLst>
  </p:cSld>
  <p:clrMapOvr>
    <a:overrideClrMapping bg1="lt1" tx1="dk1" bg2="lt2" tx2="dk2" accent1="accent1" accent2="accent2" accent3="accent3" accent4="accent4" accent5="accent5" accent6="accent6" hlink="hlink" folHlink="folHlink"/>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Big Table">
    <p:bg>
      <p:bgRef idx="1001">
        <a:schemeClr val="bg1"/>
      </p:bgRef>
    </p:bg>
    <p:spTree>
      <p:nvGrpSpPr>
        <p:cNvPr id="1" name=""/>
        <p:cNvGrpSpPr/>
        <p:nvPr/>
      </p:nvGrpSpPr>
      <p:grpSpPr>
        <a:xfrm>
          <a:off x="0" y="0"/>
          <a:ext cx="0" cy="0"/>
          <a:chOff x="0" y="0"/>
          <a:chExt cx="0" cy="0"/>
        </a:xfrm>
      </p:grpSpPr>
      <p:sp>
        <p:nvSpPr>
          <p:cNvPr id="13" name="Table Placeholder 12">
            <a:extLst>
              <a:ext uri="{FF2B5EF4-FFF2-40B4-BE49-F238E27FC236}">
                <a16:creationId xmlns:a16="http://schemas.microsoft.com/office/drawing/2014/main" id="{1E08DC1B-108C-412B-A626-540BE73C4340}"/>
              </a:ext>
            </a:extLst>
          </p:cNvPr>
          <p:cNvSpPr>
            <a:spLocks noGrp="1"/>
          </p:cNvSpPr>
          <p:nvPr>
            <p:ph type="tbl" sz="quarter" idx="10"/>
          </p:nvPr>
        </p:nvSpPr>
        <p:spPr>
          <a:xfrm>
            <a:off x="305991" y="1412876"/>
            <a:ext cx="8532019" cy="5025502"/>
          </a:xfrm>
          <a:prstGeom prst="rect">
            <a:avLst/>
          </a:prstGeom>
        </p:spPr>
        <p:txBody>
          <a:bodyPr anchor="ctr"/>
          <a:lstStyle>
            <a:lvl1pPr algn="ctr">
              <a:defRPr/>
            </a:lvl1pPr>
          </a:lstStyle>
          <a:p>
            <a:r>
              <a:rPr lang="en-US"/>
              <a:t>Click icon to add table</a:t>
            </a:r>
            <a:endParaRPr lang="pt-PT" dirty="0"/>
          </a:p>
        </p:txBody>
      </p:sp>
      <p:sp>
        <p:nvSpPr>
          <p:cNvPr id="14" name="Text Placeholder 7">
            <a:extLst>
              <a:ext uri="{FF2B5EF4-FFF2-40B4-BE49-F238E27FC236}">
                <a16:creationId xmlns:a16="http://schemas.microsoft.com/office/drawing/2014/main" id="{99A30C51-1672-4ACB-991E-1DEFEB062939}"/>
              </a:ext>
            </a:extLst>
          </p:cNvPr>
          <p:cNvSpPr>
            <a:spLocks noGrp="1"/>
          </p:cNvSpPr>
          <p:nvPr>
            <p:ph type="body" sz="quarter" idx="12" hasCustomPrompt="1"/>
          </p:nvPr>
        </p:nvSpPr>
        <p:spPr>
          <a:xfrm>
            <a:off x="7623768" y="935008"/>
            <a:ext cx="404616" cy="216024"/>
          </a:xfrm>
          <a:prstGeom prst="rect">
            <a:avLst/>
          </a:prstGeom>
        </p:spPr>
        <p:txBody>
          <a:bodyPr anchor="ctr">
            <a:noAutofit/>
          </a:bodyPr>
          <a:lstStyle>
            <a:lvl1pPr algn="ctr">
              <a:lnSpc>
                <a:spcPct val="100000"/>
              </a:lnSpc>
              <a:defRPr sz="60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text</a:t>
            </a:r>
          </a:p>
        </p:txBody>
      </p:sp>
      <p:sp>
        <p:nvSpPr>
          <p:cNvPr id="15" name="Text Placeholder 7">
            <a:extLst>
              <a:ext uri="{FF2B5EF4-FFF2-40B4-BE49-F238E27FC236}">
                <a16:creationId xmlns:a16="http://schemas.microsoft.com/office/drawing/2014/main" id="{3525EEC2-FFBF-4483-A73D-90EE69AE939C}"/>
              </a:ext>
            </a:extLst>
          </p:cNvPr>
          <p:cNvSpPr>
            <a:spLocks noGrp="1"/>
          </p:cNvSpPr>
          <p:nvPr>
            <p:ph type="body" sz="quarter" idx="13" hasCustomPrompt="1"/>
          </p:nvPr>
        </p:nvSpPr>
        <p:spPr>
          <a:xfrm>
            <a:off x="8109822" y="935008"/>
            <a:ext cx="404616" cy="216024"/>
          </a:xfrm>
          <a:prstGeom prst="rect">
            <a:avLst/>
          </a:prstGeom>
        </p:spPr>
        <p:txBody>
          <a:bodyPr anchor="ctr">
            <a:noAutofit/>
          </a:bodyPr>
          <a:lstStyle>
            <a:lvl1pPr algn="ctr">
              <a:lnSpc>
                <a:spcPct val="100000"/>
              </a:lnSpc>
              <a:defRPr sz="60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text</a:t>
            </a:r>
          </a:p>
        </p:txBody>
      </p:sp>
      <p:sp>
        <p:nvSpPr>
          <p:cNvPr id="6" name="Retângulo 43">
            <a:extLst>
              <a:ext uri="{FF2B5EF4-FFF2-40B4-BE49-F238E27FC236}">
                <a16:creationId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0"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305991" y="404813"/>
            <a:ext cx="820844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pic>
        <p:nvPicPr>
          <p:cNvPr id="12"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2792926391"/>
      </p:ext>
    </p:extLst>
  </p:cSld>
  <p:clrMapOvr>
    <a:overrideClrMapping bg1="lt1" tx1="dk1" bg2="lt2" tx2="dk2" accent1="accent1" accent2="accent2" accent3="accent3" accent4="accent4" accent5="accent5" accent6="accent6" hlink="hlink" folHlink="folHlink"/>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cSld name="Cover1">
    <p:bg>
      <p:bgPr>
        <a:solidFill>
          <a:schemeClr val="bg1"/>
        </a:solidFill>
        <a:effectLst/>
      </p:bgPr>
    </p:bg>
    <p:spTree>
      <p:nvGrpSpPr>
        <p:cNvPr id="1" name=""/>
        <p:cNvGrpSpPr/>
        <p:nvPr/>
      </p:nvGrpSpPr>
      <p:grpSpPr>
        <a:xfrm>
          <a:off x="0" y="0"/>
          <a:ext cx="0" cy="0"/>
          <a:chOff x="0" y="0"/>
          <a:chExt cx="0" cy="0"/>
        </a:xfrm>
      </p:grpSpPr>
      <p:sp>
        <p:nvSpPr>
          <p:cNvPr id="2" name="Rectangle 1"/>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5" name="Graphic 97">
            <a:extLst>
              <a:ext uri="{FF2B5EF4-FFF2-40B4-BE49-F238E27FC236}">
                <a16:creationId xmlns:a16="http://schemas.microsoft.com/office/drawing/2014/main" id="{46279687-00F0-4823-8159-585447C125F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flipH="1">
            <a:off x="3845575" y="0"/>
            <a:ext cx="5298425" cy="6858000"/>
          </a:xfrm>
          <a:prstGeom prst="rect">
            <a:avLst/>
          </a:prstGeom>
        </p:spPr>
      </p:pic>
      <p:sp>
        <p:nvSpPr>
          <p:cNvPr id="11" name="Title 1"/>
          <p:cNvSpPr>
            <a:spLocks noGrp="1"/>
          </p:cNvSpPr>
          <p:nvPr>
            <p:ph type="ctrTitle" hasCustomPrompt="1"/>
          </p:nvPr>
        </p:nvSpPr>
        <p:spPr>
          <a:xfrm>
            <a:off x="305991" y="3068961"/>
            <a:ext cx="3725949"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nSpc>
                <a:spcPts val="2250"/>
              </a:lnSpc>
              <a:defRPr lang="en-US" sz="1950" b="0" dirty="0">
                <a:solidFill>
                  <a:srgbClr val="0070AD"/>
                </a:solidFill>
              </a:defRPr>
            </a:lvl1pPr>
          </a:lstStyle>
          <a:p>
            <a:pPr marL="0" lvl="0"/>
            <a:r>
              <a:rPr lang="en-US" dirty="0"/>
              <a:t>Click to insert title</a:t>
            </a:r>
          </a:p>
        </p:txBody>
      </p:sp>
      <p:sp>
        <p:nvSpPr>
          <p:cNvPr id="12" name="Subtitle 2"/>
          <p:cNvSpPr>
            <a:spLocks noGrp="1"/>
          </p:cNvSpPr>
          <p:nvPr>
            <p:ph type="subTitle" idx="1" hasCustomPrompt="1"/>
          </p:nvPr>
        </p:nvSpPr>
        <p:spPr>
          <a:xfrm>
            <a:off x="305991" y="3932560"/>
            <a:ext cx="3725949"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685800" rtl="0" eaLnBrk="1" fontAlgn="auto" latinLnBrk="0" hangingPunct="1">
              <a:lnSpc>
                <a:spcPts val="1350"/>
              </a:lnSpc>
              <a:spcBef>
                <a:spcPts val="0"/>
              </a:spcBef>
              <a:spcAft>
                <a:spcPts val="0"/>
              </a:spcAft>
              <a:buClrTx/>
              <a:buSzTx/>
              <a:buFont typeface="Arial" panose="020B0604020202020204" pitchFamily="34" charset="0"/>
              <a:buNone/>
              <a:tabLst/>
              <a:defRPr lang="en-US" sz="1200" dirty="0">
                <a:solidFill>
                  <a:srgbClr val="0070AD"/>
                </a:solidFill>
              </a:defRPr>
            </a:lvl1pPr>
          </a:lstStyle>
          <a:p>
            <a:pPr marL="0" lvl="0"/>
            <a:r>
              <a:rPr lang="en-US" dirty="0"/>
              <a:t>Click to insert presenter, location, and date</a:t>
            </a:r>
          </a:p>
        </p:txBody>
      </p:sp>
      <p:pic>
        <p:nvPicPr>
          <p:cNvPr id="7" name="Graphic 9">
            <a:extLst>
              <a:ext uri="{FF2B5EF4-FFF2-40B4-BE49-F238E27FC236}">
                <a16:creationId xmlns:a16="http://schemas.microsoft.com/office/drawing/2014/main" id="{C3D2EC56-D17C-4A75-8178-C69397BC735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05991" y="6101473"/>
            <a:ext cx="1714500" cy="510013"/>
          </a:xfrm>
          <a:prstGeom prst="rect">
            <a:avLst/>
          </a:prstGeom>
        </p:spPr>
      </p:pic>
    </p:spTree>
    <p:extLst>
      <p:ext uri="{BB962C8B-B14F-4D97-AF65-F5344CB8AC3E}">
        <p14:creationId xmlns:p14="http://schemas.microsoft.com/office/powerpoint/2010/main" val="2475174611"/>
      </p:ext>
    </p:extLst>
  </p:cSld>
  <p:clrMapOvr>
    <a:masterClrMapping/>
  </p:clrMapOvr>
  <p:hf sldNum="0" hdr="0" dt="0"/>
  <p:extLst mod="1">
    <p:ext uri="{DCECCB84-F9BA-43D5-87BE-67443E8EF086}">
      <p15:sldGuideLst xmlns:p15="http://schemas.microsoft.com/office/powerpoint/2012/main">
        <p15:guide id="3" pos="7219">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cSld name="Cover1">
    <p:bg>
      <p:bgPr>
        <a:solidFill>
          <a:schemeClr val="bg1"/>
        </a:solidFill>
        <a:effectLst/>
      </p:bgPr>
    </p:bg>
    <p:spTree>
      <p:nvGrpSpPr>
        <p:cNvPr id="1" name=""/>
        <p:cNvGrpSpPr/>
        <p:nvPr/>
      </p:nvGrpSpPr>
      <p:grpSpPr>
        <a:xfrm>
          <a:off x="0" y="0"/>
          <a:ext cx="0" cy="0"/>
          <a:chOff x="0" y="0"/>
          <a:chExt cx="0" cy="0"/>
        </a:xfrm>
      </p:grpSpPr>
      <p:sp>
        <p:nvSpPr>
          <p:cNvPr id="11" name="Title 1"/>
          <p:cNvSpPr>
            <a:spLocks noGrp="1"/>
          </p:cNvSpPr>
          <p:nvPr>
            <p:ph type="ctrTitle" hasCustomPrompt="1"/>
          </p:nvPr>
        </p:nvSpPr>
        <p:spPr>
          <a:xfrm>
            <a:off x="305991" y="3068961"/>
            <a:ext cx="3725949"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nSpc>
                <a:spcPts val="2250"/>
              </a:lnSpc>
              <a:defRPr lang="en-US" sz="1950" b="0" dirty="0">
                <a:solidFill>
                  <a:srgbClr val="0070AD"/>
                </a:solidFill>
              </a:defRPr>
            </a:lvl1pPr>
          </a:lstStyle>
          <a:p>
            <a:pPr marL="0" lvl="0"/>
            <a:r>
              <a:rPr lang="en-US" dirty="0"/>
              <a:t>Click to insert title</a:t>
            </a:r>
          </a:p>
        </p:txBody>
      </p:sp>
      <p:sp>
        <p:nvSpPr>
          <p:cNvPr id="12" name="Subtitle 2"/>
          <p:cNvSpPr>
            <a:spLocks noGrp="1"/>
          </p:cNvSpPr>
          <p:nvPr>
            <p:ph type="subTitle" idx="1" hasCustomPrompt="1"/>
          </p:nvPr>
        </p:nvSpPr>
        <p:spPr>
          <a:xfrm>
            <a:off x="305991" y="3932560"/>
            <a:ext cx="3725949"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685800" rtl="0" eaLnBrk="1" fontAlgn="auto" latinLnBrk="0" hangingPunct="1">
              <a:lnSpc>
                <a:spcPts val="1350"/>
              </a:lnSpc>
              <a:spcBef>
                <a:spcPts val="0"/>
              </a:spcBef>
              <a:spcAft>
                <a:spcPts val="0"/>
              </a:spcAft>
              <a:buClrTx/>
              <a:buSzTx/>
              <a:buFont typeface="Arial" panose="020B0604020202020204" pitchFamily="34" charset="0"/>
              <a:buNone/>
              <a:tabLst/>
              <a:defRPr lang="en-US" sz="1200" dirty="0">
                <a:solidFill>
                  <a:srgbClr val="0070AD"/>
                </a:solidFill>
              </a:defRPr>
            </a:lvl1pPr>
          </a:lstStyle>
          <a:p>
            <a:pPr marL="0" lvl="0"/>
            <a:r>
              <a:rPr lang="en-US" dirty="0"/>
              <a:t>Click to insert presenter, location, and date</a:t>
            </a:r>
          </a:p>
        </p:txBody>
      </p:sp>
    </p:spTree>
    <p:extLst>
      <p:ext uri="{BB962C8B-B14F-4D97-AF65-F5344CB8AC3E}">
        <p14:creationId xmlns:p14="http://schemas.microsoft.com/office/powerpoint/2010/main" val="1364231598"/>
      </p:ext>
    </p:extLst>
  </p:cSld>
  <p:clrMapOvr>
    <a:masterClrMapping/>
  </p:clrMapOvr>
  <p:hf sldNum="0" hdr="0" dt="0"/>
  <p:extLst mod="1">
    <p:ext uri="{DCECCB84-F9BA-43D5-87BE-67443E8EF086}">
      <p15:sldGuideLst xmlns:p15="http://schemas.microsoft.com/office/powerpoint/2012/main"/>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Cover2">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6" name="Graphic 17">
            <a:extLst>
              <a:ext uri="{FF2B5EF4-FFF2-40B4-BE49-F238E27FC236}">
                <a16:creationId xmlns:a16="http://schemas.microsoft.com/office/drawing/2014/main" id="{829BBBD1-ECF6-4131-A3B0-11EFC39DB482}"/>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t="1" b="46599"/>
          <a:stretch/>
        </p:blipFill>
        <p:spPr>
          <a:xfrm flipH="1">
            <a:off x="2830285" y="1844825"/>
            <a:ext cx="6313715" cy="5013176"/>
          </a:xfrm>
          <a:prstGeom prst="rect">
            <a:avLst/>
          </a:prstGeom>
        </p:spPr>
      </p:pic>
      <p:pic>
        <p:nvPicPr>
          <p:cNvPr id="5" name="Graphic 9">
            <a:extLst>
              <a:ext uri="{FF2B5EF4-FFF2-40B4-BE49-F238E27FC236}">
                <a16:creationId xmlns:a16="http://schemas.microsoft.com/office/drawing/2014/main" id="{C3D2EC56-D17C-4A75-8178-C69397BC735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05991" y="404814"/>
            <a:ext cx="1714500" cy="510013"/>
          </a:xfrm>
          <a:prstGeom prst="rect">
            <a:avLst/>
          </a:prstGeom>
        </p:spPr>
      </p:pic>
      <p:sp>
        <p:nvSpPr>
          <p:cNvPr id="14" name="Text Placeholder 13">
            <a:extLst>
              <a:ext uri="{FF2B5EF4-FFF2-40B4-BE49-F238E27FC236}">
                <a16:creationId xmlns:a16="http://schemas.microsoft.com/office/drawing/2014/main" id="{4252348C-45B4-48E3-B74B-8E834575C8AA}"/>
              </a:ext>
            </a:extLst>
          </p:cNvPr>
          <p:cNvSpPr>
            <a:spLocks noGrp="1"/>
          </p:cNvSpPr>
          <p:nvPr>
            <p:ph type="body" sz="quarter" idx="10" hasCustomPrompt="1"/>
          </p:nvPr>
        </p:nvSpPr>
        <p:spPr>
          <a:xfrm>
            <a:off x="4788024" y="4157668"/>
            <a:ext cx="4049986" cy="1079500"/>
          </a:xfrm>
        </p:spPr>
        <p:txBody>
          <a:bodyPr anchor="b">
            <a:normAutofit/>
          </a:bodyPr>
          <a:lstStyle>
            <a:lvl1pPr algn="r">
              <a:lnSpc>
                <a:spcPts val="2250"/>
              </a:lnSpc>
              <a:defRPr sz="1950">
                <a:solidFill>
                  <a:schemeClr val="bg1"/>
                </a:solidFill>
              </a:defRPr>
            </a:lvl1pPr>
          </a:lstStyle>
          <a:p>
            <a:pPr lvl="0"/>
            <a:r>
              <a:rPr lang="en-US" dirty="0"/>
              <a:t>Click to insert title</a:t>
            </a:r>
          </a:p>
        </p:txBody>
      </p:sp>
      <p:sp>
        <p:nvSpPr>
          <p:cNvPr id="15" name="Text Placeholder 13">
            <a:extLst>
              <a:ext uri="{FF2B5EF4-FFF2-40B4-BE49-F238E27FC236}">
                <a16:creationId xmlns:a16="http://schemas.microsoft.com/office/drawing/2014/main" id="{97620309-84FF-4D53-AD39-936B55216B4B}"/>
              </a:ext>
            </a:extLst>
          </p:cNvPr>
          <p:cNvSpPr>
            <a:spLocks noGrp="1"/>
          </p:cNvSpPr>
          <p:nvPr>
            <p:ph type="body" sz="quarter" idx="11" hasCustomPrompt="1"/>
          </p:nvPr>
        </p:nvSpPr>
        <p:spPr>
          <a:xfrm>
            <a:off x="4787004" y="5381481"/>
            <a:ext cx="4051006" cy="1079500"/>
          </a:xfrm>
        </p:spPr>
        <p:txBody>
          <a:bodyPr anchor="t">
            <a:normAutofit/>
          </a:bodyPr>
          <a:lstStyle>
            <a:lvl1pPr marL="0" algn="r">
              <a:lnSpc>
                <a:spcPts val="1650"/>
              </a:lnSpc>
              <a:defRPr sz="1350">
                <a:solidFill>
                  <a:schemeClr val="bg1"/>
                </a:solidFill>
              </a:defRPr>
            </a:lvl1pPr>
          </a:lstStyle>
          <a:p>
            <a:pPr marL="0" lvl="0"/>
            <a:r>
              <a:rPr lang="en-US" dirty="0"/>
              <a:t>Click to insert presenter, location, and date</a:t>
            </a:r>
          </a:p>
        </p:txBody>
      </p:sp>
    </p:spTree>
    <p:extLst>
      <p:ext uri="{BB962C8B-B14F-4D97-AF65-F5344CB8AC3E}">
        <p14:creationId xmlns:p14="http://schemas.microsoft.com/office/powerpoint/2010/main" val="159605033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Cover3">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6" name="Graphic 9">
            <a:extLst>
              <a:ext uri="{FF2B5EF4-FFF2-40B4-BE49-F238E27FC236}">
                <a16:creationId xmlns:a16="http://schemas.microsoft.com/office/drawing/2014/main" id="{C3D2EC56-D17C-4A75-8178-C69397BC735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05991" y="404814"/>
            <a:ext cx="1714500" cy="510013"/>
          </a:xfrm>
          <a:prstGeom prst="rect">
            <a:avLst/>
          </a:prstGeom>
        </p:spPr>
      </p:pic>
      <p:sp>
        <p:nvSpPr>
          <p:cNvPr id="10" name="Text Placeholder 13">
            <a:extLst>
              <a:ext uri="{FF2B5EF4-FFF2-40B4-BE49-F238E27FC236}">
                <a16:creationId xmlns:a16="http://schemas.microsoft.com/office/drawing/2014/main" id="{7D1DC75A-C7A4-44A4-B19C-D445335545B0}"/>
              </a:ext>
            </a:extLst>
          </p:cNvPr>
          <p:cNvSpPr>
            <a:spLocks noGrp="1"/>
          </p:cNvSpPr>
          <p:nvPr>
            <p:ph type="body" sz="quarter" idx="11" hasCustomPrompt="1"/>
          </p:nvPr>
        </p:nvSpPr>
        <p:spPr>
          <a:xfrm>
            <a:off x="305991" y="2276872"/>
            <a:ext cx="4049985" cy="869950"/>
          </a:xfrm>
        </p:spPr>
        <p:txBody>
          <a:bodyPr lIns="0" tIns="0" rIns="0" bIns="0" anchor="b">
            <a:normAutofit/>
          </a:bodyPr>
          <a:lstStyle>
            <a:lvl1pPr>
              <a:lnSpc>
                <a:spcPts val="2250"/>
              </a:lnSpc>
              <a:defRPr sz="1950">
                <a:solidFill>
                  <a:schemeClr val="tx2"/>
                </a:solidFill>
              </a:defRPr>
            </a:lvl1pPr>
            <a:lvl2pPr>
              <a:defRPr sz="18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a16="http://schemas.microsoft.com/office/drawing/2014/main" id="{563879A0-0979-491A-8758-371BB7AD935B}"/>
              </a:ext>
            </a:extLst>
          </p:cNvPr>
          <p:cNvSpPr>
            <a:spLocks noGrp="1"/>
          </p:cNvSpPr>
          <p:nvPr>
            <p:ph type="body" sz="quarter" idx="12" hasCustomPrompt="1"/>
          </p:nvPr>
        </p:nvSpPr>
        <p:spPr>
          <a:xfrm>
            <a:off x="305991" y="3261834"/>
            <a:ext cx="4049985" cy="1196340"/>
          </a:xfrm>
        </p:spPr>
        <p:txBody>
          <a:bodyPr lIns="0" tIns="0" rIns="0" bIns="0">
            <a:normAutofit/>
          </a:bodyPr>
          <a:lstStyle>
            <a:lvl1pPr>
              <a:lnSpc>
                <a:spcPts val="1350"/>
              </a:lnSpc>
              <a:defRPr sz="1200">
                <a:solidFill>
                  <a:schemeClr val="accent2"/>
                </a:solidFill>
              </a:defRPr>
            </a:lvl1pPr>
            <a:lvl2pPr>
              <a:defRPr sz="1200">
                <a:solidFill>
                  <a:schemeClr val="bg1"/>
                </a:solidFill>
              </a:defRPr>
            </a:lvl2pPr>
          </a:lstStyle>
          <a:p>
            <a:pPr lvl="0"/>
            <a:r>
              <a:rPr lang="en-US" dirty="0"/>
              <a:t>Click to insert presenter, location, and date</a:t>
            </a:r>
            <a:endParaRPr lang="pt-PT" dirty="0"/>
          </a:p>
        </p:txBody>
      </p:sp>
      <p:sp>
        <p:nvSpPr>
          <p:cNvPr id="4" name="Freeform 11"/>
          <p:cNvSpPr>
            <a:spLocks/>
          </p:cNvSpPr>
          <p:nvPr/>
        </p:nvSpPr>
        <p:spPr bwMode="auto">
          <a:xfrm rot="16200000" flipH="1">
            <a:off x="3983355" y="804672"/>
            <a:ext cx="6353908" cy="4744568"/>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5"/>
          </a:solidFill>
          <a:ln>
            <a:noFill/>
          </a:ln>
        </p:spPr>
        <p:txBody>
          <a:bodyPr vert="horz" wrap="square" lIns="68580" tIns="34290" rIns="68580" bIns="34290" numCol="1" anchor="t" anchorCtr="0" compatLnSpc="1">
            <a:prstTxWarp prst="textNoShape">
              <a:avLst/>
            </a:prstTxWarp>
          </a:bodyPr>
          <a:lstStyle/>
          <a:p>
            <a:endParaRPr lang="en-US" sz="1350" dirty="0"/>
          </a:p>
        </p:txBody>
      </p:sp>
    </p:spTree>
    <p:extLst>
      <p:ext uri="{BB962C8B-B14F-4D97-AF65-F5344CB8AC3E}">
        <p14:creationId xmlns:p14="http://schemas.microsoft.com/office/powerpoint/2010/main" val="275354490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Cover4 (with image)">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6" name="Graphic 9">
            <a:extLst>
              <a:ext uri="{FF2B5EF4-FFF2-40B4-BE49-F238E27FC236}">
                <a16:creationId xmlns:a16="http://schemas.microsoft.com/office/drawing/2014/main" id="{C3D2EC56-D17C-4A75-8178-C69397BC735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05991" y="404814"/>
            <a:ext cx="1714500" cy="510013"/>
          </a:xfrm>
          <a:prstGeom prst="rect">
            <a:avLst/>
          </a:prstGeom>
        </p:spPr>
      </p:pic>
      <p:sp>
        <p:nvSpPr>
          <p:cNvPr id="10" name="Text Placeholder 13">
            <a:extLst>
              <a:ext uri="{FF2B5EF4-FFF2-40B4-BE49-F238E27FC236}">
                <a16:creationId xmlns:a16="http://schemas.microsoft.com/office/drawing/2014/main" id="{7D1DC75A-C7A4-44A4-B19C-D445335545B0}"/>
              </a:ext>
            </a:extLst>
          </p:cNvPr>
          <p:cNvSpPr>
            <a:spLocks noGrp="1"/>
          </p:cNvSpPr>
          <p:nvPr>
            <p:ph type="body" sz="quarter" idx="11" hasCustomPrompt="1"/>
          </p:nvPr>
        </p:nvSpPr>
        <p:spPr>
          <a:xfrm>
            <a:off x="305991" y="3555553"/>
            <a:ext cx="4049985" cy="869950"/>
          </a:xfrm>
        </p:spPr>
        <p:txBody>
          <a:bodyPr lIns="0" tIns="0" rIns="0" bIns="0" anchor="b">
            <a:normAutofit/>
          </a:bodyPr>
          <a:lstStyle>
            <a:lvl1pPr>
              <a:lnSpc>
                <a:spcPts val="2250"/>
              </a:lnSpc>
              <a:defRPr sz="1950">
                <a:solidFill>
                  <a:schemeClr val="tx2"/>
                </a:solidFill>
              </a:defRPr>
            </a:lvl1pPr>
            <a:lvl2pPr>
              <a:defRPr sz="18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a16="http://schemas.microsoft.com/office/drawing/2014/main" id="{563879A0-0979-491A-8758-371BB7AD935B}"/>
              </a:ext>
            </a:extLst>
          </p:cNvPr>
          <p:cNvSpPr>
            <a:spLocks noGrp="1"/>
          </p:cNvSpPr>
          <p:nvPr>
            <p:ph type="body" sz="quarter" idx="12" hasCustomPrompt="1"/>
          </p:nvPr>
        </p:nvSpPr>
        <p:spPr>
          <a:xfrm>
            <a:off x="305991" y="4540515"/>
            <a:ext cx="4049985" cy="1196340"/>
          </a:xfrm>
        </p:spPr>
        <p:txBody>
          <a:bodyPr lIns="0" tIns="0" rIns="0" bIns="0">
            <a:normAutofit/>
          </a:bodyPr>
          <a:lstStyle>
            <a:lvl1pPr>
              <a:lnSpc>
                <a:spcPts val="1350"/>
              </a:lnSpc>
              <a:defRPr sz="1200">
                <a:solidFill>
                  <a:schemeClr val="accent2"/>
                </a:solidFill>
              </a:defRPr>
            </a:lvl1pPr>
            <a:lvl2pPr>
              <a:defRPr sz="1200">
                <a:solidFill>
                  <a:schemeClr val="bg1"/>
                </a:solidFill>
              </a:defRPr>
            </a:lvl2pPr>
          </a:lstStyle>
          <a:p>
            <a:pPr lvl="0"/>
            <a:r>
              <a:rPr lang="en-US" dirty="0"/>
              <a:t>Click to insert presenter, location, and date</a:t>
            </a:r>
            <a:endParaRPr lang="pt-PT" dirty="0"/>
          </a:p>
        </p:txBody>
      </p:sp>
      <p:sp>
        <p:nvSpPr>
          <p:cNvPr id="7" name="Freeform 6"/>
          <p:cNvSpPr>
            <a:spLocks/>
          </p:cNvSpPr>
          <p:nvPr/>
        </p:nvSpPr>
        <p:spPr bwMode="auto">
          <a:xfrm rot="16200000" flipH="1">
            <a:off x="3983355" y="804672"/>
            <a:ext cx="6353908" cy="4744568"/>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4"/>
          </a:solidFill>
          <a:ln>
            <a:noFill/>
          </a:ln>
        </p:spPr>
        <p:txBody>
          <a:bodyPr vert="horz" wrap="square" lIns="68580" tIns="34290" rIns="68580" bIns="34290" numCol="1" anchor="t" anchorCtr="0" compatLnSpc="1">
            <a:prstTxWarp prst="textNoShape">
              <a:avLst/>
            </a:prstTxWarp>
          </a:bodyPr>
          <a:lstStyle/>
          <a:p>
            <a:endParaRPr lang="en-US" sz="1350" dirty="0"/>
          </a:p>
        </p:txBody>
      </p:sp>
      <p:pic>
        <p:nvPicPr>
          <p:cNvPr id="8" name="Picture Placeholder 8">
            <a:extLst>
              <a:ext uri="{FF2B5EF4-FFF2-40B4-BE49-F238E27FC236}">
                <a16:creationId xmlns:a16="http://schemas.microsoft.com/office/drawing/2014/main" id="{029072D2-C914-4387-8C30-FF5B99DAEA1D}"/>
              </a:ext>
            </a:extLst>
          </p:cNvPr>
          <p:cNvPicPr>
            <a:picLocks noChangeAspect="1"/>
          </p:cNvPicPr>
          <p:nvPr/>
        </p:nvPicPr>
        <p:blipFill rotWithShape="1">
          <a:blip r:embed="rId4">
            <a:clrChange>
              <a:clrFrom>
                <a:srgbClr val="DBE3F3">
                  <a:alpha val="96863"/>
                </a:srgbClr>
              </a:clrFrom>
              <a:clrTo>
                <a:srgbClr val="DBE3F3">
                  <a:alpha val="0"/>
                </a:srgbClr>
              </a:clrTo>
            </a:clrChange>
            <a:extLst>
              <a:ext uri="{28A0092B-C50C-407E-A947-70E740481C1C}">
                <a14:useLocalDpi xmlns:a14="http://schemas.microsoft.com/office/drawing/2010/main" val="0"/>
              </a:ext>
            </a:extLst>
          </a:blip>
          <a:srcRect l="7775" r="43208"/>
          <a:stretch/>
        </p:blipFill>
        <p:spPr>
          <a:xfrm>
            <a:off x="4659231" y="1"/>
            <a:ext cx="4482498" cy="6859588"/>
          </a:xfrm>
          <a:prstGeom prst="rect">
            <a:avLst/>
          </a:prstGeom>
        </p:spPr>
      </p:pic>
    </p:spTree>
    <p:extLst>
      <p:ext uri="{BB962C8B-B14F-4D97-AF65-F5344CB8AC3E}">
        <p14:creationId xmlns:p14="http://schemas.microsoft.com/office/powerpoint/2010/main" val="45314577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Logo White">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17B390E6-46A0-4BED-B3E2-3051836E071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05451" y="2606030"/>
            <a:ext cx="5533100" cy="1645943"/>
          </a:xfrm>
          <a:prstGeom prst="rect">
            <a:avLst/>
          </a:prstGeom>
        </p:spPr>
      </p:pic>
    </p:spTree>
    <p:extLst>
      <p:ext uri="{BB962C8B-B14F-4D97-AF65-F5344CB8AC3E}">
        <p14:creationId xmlns:p14="http://schemas.microsoft.com/office/powerpoint/2010/main" val="3550843546"/>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Cover5 (Image placeholder)">
    <p:bg>
      <p:bgPr>
        <a:solidFill>
          <a:schemeClr val="bg1"/>
        </a:solidFill>
        <a:effectLst/>
      </p:bgPr>
    </p:bg>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 name="Picture Placeholder 11">
            <a:extLst>
              <a:ext uri="{FF2B5EF4-FFF2-40B4-BE49-F238E27FC236}">
                <a16:creationId xmlns:a16="http://schemas.microsoft.com/office/drawing/2014/main" id="{25D6B527-14EF-4F30-9C9C-691EC4327EE7}"/>
              </a:ext>
            </a:extLst>
          </p:cNvPr>
          <p:cNvSpPr>
            <a:spLocks noGrp="1"/>
          </p:cNvSpPr>
          <p:nvPr>
            <p:ph type="pic" sz="quarter" idx="10"/>
          </p:nvPr>
        </p:nvSpPr>
        <p:spPr>
          <a:xfrm>
            <a:off x="3223732" y="-1588"/>
            <a:ext cx="5920268" cy="6859588"/>
          </a:xfrm>
        </p:spPr>
        <p:txBody>
          <a:bodyPr anchor="ctr"/>
          <a:lstStyle>
            <a:lvl1pPr algn="ctr">
              <a:defRPr/>
            </a:lvl1pPr>
          </a:lstStyle>
          <a:p>
            <a:r>
              <a:rPr lang="en-US"/>
              <a:t>Click icon to add picture</a:t>
            </a:r>
            <a:endParaRPr lang="pt-PT" dirty="0"/>
          </a:p>
        </p:txBody>
      </p:sp>
      <p:sp>
        <p:nvSpPr>
          <p:cNvPr id="14" name="Text Placeholder 13">
            <a:extLst>
              <a:ext uri="{FF2B5EF4-FFF2-40B4-BE49-F238E27FC236}">
                <a16:creationId xmlns:a16="http://schemas.microsoft.com/office/drawing/2014/main" id="{B83CBA49-BBF9-4CF0-9E0B-FF67BA149660}"/>
              </a:ext>
            </a:extLst>
          </p:cNvPr>
          <p:cNvSpPr>
            <a:spLocks noGrp="1"/>
          </p:cNvSpPr>
          <p:nvPr>
            <p:ph type="body" sz="quarter" idx="11" hasCustomPrompt="1"/>
          </p:nvPr>
        </p:nvSpPr>
        <p:spPr>
          <a:xfrm>
            <a:off x="305991" y="3068960"/>
            <a:ext cx="3077766" cy="863600"/>
          </a:xfrm>
        </p:spPr>
        <p:txBody>
          <a:bodyPr lIns="0" tIns="0" rIns="0" bIns="0" anchor="b">
            <a:normAutofit/>
          </a:bodyPr>
          <a:lstStyle>
            <a:lvl1pPr>
              <a:lnSpc>
                <a:spcPts val="2250"/>
              </a:lnSpc>
              <a:defRPr sz="1950">
                <a:solidFill>
                  <a:srgbClr val="0070AD"/>
                </a:solidFill>
              </a:defRPr>
            </a:lvl1pPr>
            <a:lvl2pPr>
              <a:defRPr sz="1800">
                <a:solidFill>
                  <a:srgbClr val="0070AD"/>
                </a:solidFill>
              </a:defRPr>
            </a:lvl2pPr>
          </a:lstStyle>
          <a:p>
            <a:pPr lvl="0"/>
            <a:r>
              <a:rPr lang="en-US" dirty="0"/>
              <a:t>Click to insert title</a:t>
            </a:r>
            <a:endParaRPr lang="pt-PT" dirty="0"/>
          </a:p>
        </p:txBody>
      </p:sp>
      <p:sp>
        <p:nvSpPr>
          <p:cNvPr id="15" name="Text Placeholder 13">
            <a:extLst>
              <a:ext uri="{FF2B5EF4-FFF2-40B4-BE49-F238E27FC236}">
                <a16:creationId xmlns:a16="http://schemas.microsoft.com/office/drawing/2014/main" id="{F4C94DDB-5E07-4F17-ABAA-3E9C5E8683A1}"/>
              </a:ext>
            </a:extLst>
          </p:cNvPr>
          <p:cNvSpPr>
            <a:spLocks noGrp="1"/>
          </p:cNvSpPr>
          <p:nvPr>
            <p:ph type="body" sz="quarter" idx="12" hasCustomPrompt="1"/>
          </p:nvPr>
        </p:nvSpPr>
        <p:spPr>
          <a:xfrm>
            <a:off x="305991" y="4040164"/>
            <a:ext cx="3077766" cy="1189037"/>
          </a:xfrm>
        </p:spPr>
        <p:txBody>
          <a:bodyPr lIns="0" tIns="0" rIns="0" bIns="0">
            <a:normAutofit/>
          </a:bodyPr>
          <a:lstStyle>
            <a:lvl1pPr>
              <a:lnSpc>
                <a:spcPts val="1350"/>
              </a:lnSpc>
              <a:defRPr sz="1200">
                <a:solidFill>
                  <a:srgbClr val="0070AD"/>
                </a:solidFill>
              </a:defRPr>
            </a:lvl1pPr>
            <a:lvl2pPr>
              <a:defRPr sz="1200">
                <a:solidFill>
                  <a:srgbClr val="0070AD"/>
                </a:solidFill>
              </a:defRPr>
            </a:lvl2pPr>
          </a:lstStyle>
          <a:p>
            <a:pPr lvl="0"/>
            <a:r>
              <a:rPr lang="en-US" dirty="0"/>
              <a:t>Click to insert presenter, location, and date</a:t>
            </a:r>
            <a:endParaRPr lang="pt-PT" dirty="0"/>
          </a:p>
        </p:txBody>
      </p:sp>
      <p:pic>
        <p:nvPicPr>
          <p:cNvPr id="5" name="Graphic 9">
            <a:extLst>
              <a:ext uri="{FF2B5EF4-FFF2-40B4-BE49-F238E27FC236}">
                <a16:creationId xmlns:a16="http://schemas.microsoft.com/office/drawing/2014/main" id="{C3D2EC56-D17C-4A75-8178-C69397BC735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05991" y="404814"/>
            <a:ext cx="1714500" cy="510013"/>
          </a:xfrm>
          <a:prstGeom prst="rect">
            <a:avLst/>
          </a:prstGeom>
        </p:spPr>
      </p:pic>
    </p:spTree>
    <p:extLst>
      <p:ext uri="{BB962C8B-B14F-4D97-AF65-F5344CB8AC3E}">
        <p14:creationId xmlns:p14="http://schemas.microsoft.com/office/powerpoint/2010/main" val="2204371732"/>
      </p:ext>
    </p:extLst>
  </p:cSld>
  <p:clrMapOvr>
    <a:masterClrMapping/>
  </p:clrMapOvr>
  <p:extLst mod="1">
    <p:ext uri="{DCECCB84-F9BA-43D5-87BE-67443E8EF086}">
      <p15:sldGuideLst xmlns:p15="http://schemas.microsoft.com/office/powerpoint/2012/main">
        <p15:guide id="1" orient="horz" pos="2160">
          <p15:clr>
            <a:srgbClr val="FBAE40"/>
          </p15:clr>
        </p15:guide>
        <p15:guide id="2" pos="4634">
          <p15:clr>
            <a:srgbClr val="FBAE40"/>
          </p15:clr>
        </p15:guide>
        <p15:guide id="3" pos="7219">
          <p15:clr>
            <a:srgbClr val="FBAE40"/>
          </p15:clr>
        </p15:guide>
        <p15:guide id="4" orient="horz" pos="2614">
          <p15:clr>
            <a:srgbClr val="FBAE40"/>
          </p15:clr>
        </p15:guide>
        <p15:guide id="5" orient="horz" pos="3203">
          <p15:clr>
            <a:srgbClr val="FBAE40"/>
          </p15:clr>
        </p15:guide>
        <p15:guide id="6" orient="horz" pos="3952">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0" y="1"/>
          <a:ext cx="135749" cy="143985"/>
        </p:xfrm>
        <a:graphic>
          <a:graphicData uri="http://schemas.openxmlformats.org/presentationml/2006/ole">
            <mc:AlternateContent xmlns:mc="http://schemas.openxmlformats.org/markup-compatibility/2006">
              <mc:Choice xmlns:v="urn:schemas-microsoft-com:vml" Requires="v">
                <p:oleObj spid="_x0000_s43011" name="think-cell Slide" r:id="rId6" imgW="360" imgH="360" progId="">
                  <p:embed/>
                </p:oleObj>
              </mc:Choice>
              <mc:Fallback>
                <p:oleObj name="think-cell Slide" r:id="rId6" imgW="360" imgH="360" progId="">
                  <p:embed/>
                  <p:pic>
                    <p:nvPicPr>
                      <p:cNvPr id="4" name="Object 3" hidden="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1"/>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3"/>
            </p:custDataLst>
          </p:nvPr>
        </p:nvSpPr>
        <p:spPr/>
        <p:txBody>
          <a:bodyPr/>
          <a:lstStyle>
            <a:lvl1pPr>
              <a:defRPr/>
            </a:lvl1pPr>
          </a:lstStyle>
          <a:p>
            <a:r>
              <a:rPr lang="en-US" noProof="0" dirty="0"/>
              <a:t>Click to edit Master title style</a:t>
            </a:r>
            <a:endParaRPr lang="en-US" dirty="0"/>
          </a:p>
        </p:txBody>
      </p:sp>
      <p:sp>
        <p:nvSpPr>
          <p:cNvPr id="3" name="Content Placeholder 2"/>
          <p:cNvSpPr>
            <a:spLocks noGrp="1"/>
          </p:cNvSpPr>
          <p:nvPr>
            <p:ph idx="1" hasCustomPrompt="1"/>
            <p:custDataLst>
              <p:tags r:id="rId4"/>
            </p:custDataLst>
          </p:nvPr>
        </p:nvSpPr>
        <p:spPr>
          <a:xfrm>
            <a:off x="298516" y="1494766"/>
            <a:ext cx="8845484"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Tree>
    <p:extLst>
      <p:ext uri="{BB962C8B-B14F-4D97-AF65-F5344CB8AC3E}">
        <p14:creationId xmlns:p14="http://schemas.microsoft.com/office/powerpoint/2010/main" val="172772592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Titre seul">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44035" name="think-cell Slide" r:id="rId5" imgW="360" imgH="360" progId="">
                  <p:embed/>
                </p:oleObj>
              </mc:Choice>
              <mc:Fallback>
                <p:oleObj name="think-cell Slide" r:id="rId5" imgW="360" imgH="360" progId="">
                  <p:embed/>
                  <p:pic>
                    <p:nvPicPr>
                      <p:cNvPr id="3" name="Object 2" hidden="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hasCustomPrompt="1"/>
            <p:custDataLst>
              <p:tags r:id="rId3"/>
            </p:custDataLst>
          </p:nvPr>
        </p:nvSpPr>
        <p:spPr/>
        <p:txBody>
          <a:bodyPr/>
          <a:lstStyle>
            <a:lvl1pPr>
              <a:defRPr/>
            </a:lvl1pPr>
          </a:lstStyle>
          <a:p>
            <a:pPr lvl="0"/>
            <a:r>
              <a:rPr lang="en-US" noProof="0" dirty="0"/>
              <a:t>Click to edit Master title style</a:t>
            </a:r>
          </a:p>
        </p:txBody>
      </p:sp>
    </p:spTree>
    <p:extLst>
      <p:ext uri="{BB962C8B-B14F-4D97-AF65-F5344CB8AC3E}">
        <p14:creationId xmlns:p14="http://schemas.microsoft.com/office/powerpoint/2010/main" val="74370351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Summar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pic>
        <p:nvPicPr>
          <p:cNvPr id="19458" name="Picture 2" descr="http://www.strategic-resume.com/wp-content/uploads/2015/08/SummaryIcon.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82885" y="1494990"/>
            <a:ext cx="16383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5043111"/>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Assessm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pic>
        <p:nvPicPr>
          <p:cNvPr id="20482"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70375" y="1828800"/>
            <a:ext cx="1828800" cy="18194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92452536"/>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Assessment_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pic>
        <p:nvPicPr>
          <p:cNvPr id="8"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270375" y="1828800"/>
            <a:ext cx="1828800" cy="18194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570832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0" y="1"/>
          <a:ext cx="135749" cy="143985"/>
        </p:xfrm>
        <a:graphic>
          <a:graphicData uri="http://schemas.openxmlformats.org/presentationml/2006/ole">
            <mc:AlternateContent xmlns:mc="http://schemas.openxmlformats.org/markup-compatibility/2006">
              <mc:Choice xmlns:v="urn:schemas-microsoft-com:vml" Requires="v">
                <p:oleObj spid="_x0000_s40963" name="think-cell Slide" r:id="rId6" imgW="360" imgH="360" progId="">
                  <p:embed/>
                </p:oleObj>
              </mc:Choice>
              <mc:Fallback>
                <p:oleObj name="think-cell Slide" r:id="rId6" imgW="360" imgH="360" progId="">
                  <p:embed/>
                  <p:pic>
                    <p:nvPicPr>
                      <p:cNvPr id="4" name="Object 3" hidden="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1"/>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3"/>
            </p:custDataLst>
          </p:nvPr>
        </p:nvSpPr>
        <p:spPr/>
        <p:txBody>
          <a:bodyPr/>
          <a:lstStyle>
            <a:lvl1pPr>
              <a:defRPr/>
            </a:lvl1pPr>
          </a:lstStyle>
          <a:p>
            <a:r>
              <a:rPr lang="en-US" noProof="0" dirty="0"/>
              <a:t>Click to edit Master title style</a:t>
            </a:r>
            <a:endParaRPr lang="en-US" dirty="0"/>
          </a:p>
        </p:txBody>
      </p:sp>
      <p:sp>
        <p:nvSpPr>
          <p:cNvPr id="3" name="Content Placeholder 2"/>
          <p:cNvSpPr>
            <a:spLocks noGrp="1"/>
          </p:cNvSpPr>
          <p:nvPr>
            <p:ph idx="1" hasCustomPrompt="1"/>
            <p:custDataLst>
              <p:tags r:id="rId4"/>
            </p:custDataLst>
          </p:nvPr>
        </p:nvSpPr>
        <p:spPr>
          <a:xfrm>
            <a:off x="298516" y="1494766"/>
            <a:ext cx="8845484"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Tree>
    <p:extLst>
      <p:ext uri="{BB962C8B-B14F-4D97-AF65-F5344CB8AC3E}">
        <p14:creationId xmlns:p14="http://schemas.microsoft.com/office/powerpoint/2010/main" val="21181841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ext with Shapes - Layout1">
    <p:bg>
      <p:bgRef idx="1001">
        <a:schemeClr val="bg1"/>
      </p:bgRef>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E94103CC-22C5-4F38-9B77-3524E8A553F9}"/>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r="23077" b="19676"/>
          <a:stretch/>
        </p:blipFill>
        <p:spPr>
          <a:xfrm rot="16200000">
            <a:off x="3202525" y="916521"/>
            <a:ext cx="6857997" cy="5024954"/>
          </a:xfrm>
          <a:prstGeom prst="rect">
            <a:avLst/>
          </a:prstGeom>
        </p:spPr>
      </p:pic>
      <p:sp>
        <p:nvSpPr>
          <p:cNvPr id="50" name="Text Placeholder 7">
            <a:extLst>
              <a:ext uri="{FF2B5EF4-FFF2-40B4-BE49-F238E27FC236}">
                <a16:creationId xmlns:a16="http://schemas.microsoft.com/office/drawing/2014/main" id="{4E956B68-B273-4648-AC4B-C9A05A745160}"/>
              </a:ext>
            </a:extLst>
          </p:cNvPr>
          <p:cNvSpPr>
            <a:spLocks noGrp="1"/>
          </p:cNvSpPr>
          <p:nvPr>
            <p:ph type="body" sz="quarter" idx="32" hasCustomPrompt="1"/>
          </p:nvPr>
        </p:nvSpPr>
        <p:spPr>
          <a:xfrm>
            <a:off x="1385646" y="2708920"/>
            <a:ext cx="2484276" cy="720080"/>
          </a:xfrm>
          <a:prstGeom prst="rect">
            <a:avLst/>
          </a:prstGeom>
        </p:spPr>
        <p:txBody>
          <a:bodyPr anchor="ctr">
            <a:noAutofit/>
          </a:bodyPr>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sz="12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marL="0" marR="0" lvl="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a:pPr>
            <a:r>
              <a:rPr lang="en-US" dirty="0"/>
              <a:t>Click to insert text</a:t>
            </a:r>
          </a:p>
        </p:txBody>
      </p:sp>
      <p:sp>
        <p:nvSpPr>
          <p:cNvPr id="51" name="Text Placeholder 7">
            <a:extLst>
              <a:ext uri="{FF2B5EF4-FFF2-40B4-BE49-F238E27FC236}">
                <a16:creationId xmlns:a16="http://schemas.microsoft.com/office/drawing/2014/main" id="{F12D7C74-E8A0-4A7D-95DA-A14111669514}"/>
              </a:ext>
            </a:extLst>
          </p:cNvPr>
          <p:cNvSpPr>
            <a:spLocks noGrp="1"/>
          </p:cNvSpPr>
          <p:nvPr>
            <p:ph type="body" sz="quarter" idx="33" hasCustomPrompt="1"/>
          </p:nvPr>
        </p:nvSpPr>
        <p:spPr>
          <a:xfrm>
            <a:off x="1385646" y="3645024"/>
            <a:ext cx="2484276" cy="720080"/>
          </a:xfrm>
          <a:prstGeom prst="rect">
            <a:avLst/>
          </a:prstGeom>
        </p:spPr>
        <p:txBody>
          <a:bodyPr anchor="ctr">
            <a:noAutofit/>
          </a:bodyPr>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sz="12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marL="0" marR="0" lvl="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a:pPr>
            <a:r>
              <a:rPr lang="en-US" dirty="0"/>
              <a:t>Click to insert text</a:t>
            </a:r>
          </a:p>
        </p:txBody>
      </p:sp>
      <p:sp>
        <p:nvSpPr>
          <p:cNvPr id="49" name="Picture Placeholder 48">
            <a:extLst>
              <a:ext uri="{FF2B5EF4-FFF2-40B4-BE49-F238E27FC236}">
                <a16:creationId xmlns:a16="http://schemas.microsoft.com/office/drawing/2014/main" id="{4212BD44-DEDF-4B08-8824-204652F9616E}"/>
              </a:ext>
            </a:extLst>
          </p:cNvPr>
          <p:cNvSpPr>
            <a:spLocks noGrp="1"/>
          </p:cNvSpPr>
          <p:nvPr>
            <p:ph type="pic" sz="quarter" idx="10"/>
          </p:nvPr>
        </p:nvSpPr>
        <p:spPr>
          <a:xfrm>
            <a:off x="4914900" y="2060576"/>
            <a:ext cx="3682604" cy="2722563"/>
          </a:xfrm>
          <a:prstGeom prst="rect">
            <a:avLst/>
          </a:prstGeom>
        </p:spPr>
        <p:txBody>
          <a:bodyPr anchor="ctr"/>
          <a:lstStyle>
            <a:lvl1pPr algn="ctr">
              <a:defRPr/>
            </a:lvl1pPr>
          </a:lstStyle>
          <a:p>
            <a:r>
              <a:rPr lang="en-US"/>
              <a:t>Click icon to add picture</a:t>
            </a:r>
            <a:endParaRPr lang="pt-PT"/>
          </a:p>
        </p:txBody>
      </p:sp>
      <p:sp>
        <p:nvSpPr>
          <p:cNvPr id="52" name="Text Placeholder 7">
            <a:extLst>
              <a:ext uri="{FF2B5EF4-FFF2-40B4-BE49-F238E27FC236}">
                <a16:creationId xmlns:a16="http://schemas.microsoft.com/office/drawing/2014/main" id="{92D6AE9D-467E-46C0-B32B-79A9B07CDD13}"/>
              </a:ext>
            </a:extLst>
          </p:cNvPr>
          <p:cNvSpPr>
            <a:spLocks noGrp="1"/>
          </p:cNvSpPr>
          <p:nvPr>
            <p:ph type="body" sz="quarter" idx="34" hasCustomPrompt="1"/>
          </p:nvPr>
        </p:nvSpPr>
        <p:spPr>
          <a:xfrm>
            <a:off x="1385646" y="4630276"/>
            <a:ext cx="2484276" cy="720080"/>
          </a:xfrm>
          <a:prstGeom prst="rect">
            <a:avLst/>
          </a:prstGeom>
        </p:spPr>
        <p:txBody>
          <a:bodyPr anchor="ctr">
            <a:noAutofit/>
          </a:bodyPr>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sz="12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marL="0" marR="0" lvl="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a:pPr>
            <a:r>
              <a:rPr lang="en-US" dirty="0"/>
              <a:t>Click to insert text</a:t>
            </a:r>
          </a:p>
        </p:txBody>
      </p:sp>
      <p:sp>
        <p:nvSpPr>
          <p:cNvPr id="7"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305991" y="404813"/>
            <a:ext cx="739835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pic>
        <p:nvPicPr>
          <p:cNvPr id="9" name="Graphic 4">
            <a:extLst>
              <a:ext uri="{FF2B5EF4-FFF2-40B4-BE49-F238E27FC236}">
                <a16:creationId xmlns:a16="http://schemas.microsoft.com/office/drawing/2014/main" id="{D67A1EFD-D78D-4138-B2FE-E0A098B59C34}"/>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81836" t="-4713" b="16530"/>
          <a:stretch/>
        </p:blipFill>
        <p:spPr>
          <a:xfrm>
            <a:off x="8618564" y="164829"/>
            <a:ext cx="318267" cy="459624"/>
          </a:xfrm>
          <a:prstGeom prst="rect">
            <a:avLst/>
          </a:prstGeom>
        </p:spPr>
      </p:pic>
      <p:cxnSp>
        <p:nvCxnSpPr>
          <p:cNvPr id="11"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6"/>
            <a:extLst>
              <a:ext uri="{FF2B5EF4-FFF2-40B4-BE49-F238E27FC236}">
                <a16:creationId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sp>
        <p:nvSpPr>
          <p:cNvPr id="14" name="Retângulo 43">
            <a:extLst>
              <a:ext uri="{FF2B5EF4-FFF2-40B4-BE49-F238E27FC236}">
                <a16:creationId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268286368"/>
      </p:ext>
    </p:extLst>
  </p:cSld>
  <p:clrMapOvr>
    <a:overrideClrMapping bg1="lt1" tx1="dk1" bg2="lt2" tx2="dk2" accent1="accent1" accent2="accent2" accent3="accent3" accent4="accent4" accent5="accent5" accent6="accent6" hlink="hlink" folHlink="folHlink"/>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ext with Shapes - Layout2">
    <p:bg>
      <p:bgPr>
        <a:solidFill>
          <a:srgbClr val="E6E7E7"/>
        </a:solidFill>
        <a:effectLst/>
      </p:bgPr>
    </p:bg>
    <p:spTree>
      <p:nvGrpSpPr>
        <p:cNvPr id="1" name=""/>
        <p:cNvGrpSpPr/>
        <p:nvPr/>
      </p:nvGrpSpPr>
      <p:grpSpPr>
        <a:xfrm>
          <a:off x="0" y="0"/>
          <a:ext cx="0" cy="0"/>
          <a:chOff x="0" y="0"/>
          <a:chExt cx="0" cy="0"/>
        </a:xfrm>
      </p:grpSpPr>
      <p:sp>
        <p:nvSpPr>
          <p:cNvPr id="10" name="Text Placeholder 13">
            <a:extLst>
              <a:ext uri="{FF2B5EF4-FFF2-40B4-BE49-F238E27FC236}">
                <a16:creationId xmlns:a16="http://schemas.microsoft.com/office/drawing/2014/main" id="{7D1DC75A-C7A4-44A4-B19C-D445335545B0}"/>
              </a:ext>
            </a:extLst>
          </p:cNvPr>
          <p:cNvSpPr>
            <a:spLocks noGrp="1"/>
          </p:cNvSpPr>
          <p:nvPr>
            <p:ph type="body" sz="quarter" idx="11" hasCustomPrompt="1"/>
          </p:nvPr>
        </p:nvSpPr>
        <p:spPr>
          <a:xfrm>
            <a:off x="305992" y="2204865"/>
            <a:ext cx="2714144" cy="2924629"/>
          </a:xfrm>
          <a:prstGeom prst="rect">
            <a:avLst/>
          </a:prstGeom>
        </p:spPr>
        <p:txBody>
          <a:bodyPr lIns="0" tIns="0" rIns="0" bIns="0" anchor="b">
            <a:normAutofit/>
          </a:bodyPr>
          <a:lstStyle>
            <a:lvl1pPr>
              <a:lnSpc>
                <a:spcPts val="4650"/>
              </a:lnSpc>
              <a:defRPr sz="4050">
                <a:solidFill>
                  <a:srgbClr val="2C004B"/>
                </a:solidFill>
              </a:defRPr>
            </a:lvl1pPr>
            <a:lvl2pPr marL="342900" indent="0">
              <a:lnSpc>
                <a:spcPts val="4650"/>
              </a:lnSpc>
              <a:buNone/>
              <a:defRPr sz="4050">
                <a:solidFill>
                  <a:srgbClr val="2C004B"/>
                </a:solidFill>
              </a:defRPr>
            </a:lvl2pPr>
          </a:lstStyle>
          <a:p>
            <a:pPr lvl="0"/>
            <a:r>
              <a:rPr lang="en-US" dirty="0"/>
              <a:t>Edit text styles</a:t>
            </a:r>
          </a:p>
        </p:txBody>
      </p:sp>
      <p:sp>
        <p:nvSpPr>
          <p:cNvPr id="11" name="Text Placeholder 13">
            <a:extLst>
              <a:ext uri="{FF2B5EF4-FFF2-40B4-BE49-F238E27FC236}">
                <a16:creationId xmlns:a16="http://schemas.microsoft.com/office/drawing/2014/main" id="{563879A0-0979-491A-8758-371BB7AD935B}"/>
              </a:ext>
            </a:extLst>
          </p:cNvPr>
          <p:cNvSpPr>
            <a:spLocks noGrp="1"/>
          </p:cNvSpPr>
          <p:nvPr>
            <p:ph type="body" sz="quarter" idx="12" hasCustomPrompt="1"/>
          </p:nvPr>
        </p:nvSpPr>
        <p:spPr>
          <a:xfrm>
            <a:off x="305992" y="5273460"/>
            <a:ext cx="2714144" cy="675820"/>
          </a:xfrm>
          <a:prstGeom prst="rect">
            <a:avLst/>
          </a:prstGeom>
        </p:spPr>
        <p:txBody>
          <a:bodyPr lIns="0" tIns="0" rIns="0" bIns="0">
            <a:normAutofit/>
          </a:bodyPr>
          <a:lstStyle>
            <a:lvl1pPr>
              <a:lnSpc>
                <a:spcPts val="1350"/>
              </a:lnSpc>
              <a:defRPr sz="1200">
                <a:solidFill>
                  <a:srgbClr val="2C004B"/>
                </a:solidFill>
              </a:defRPr>
            </a:lvl1pPr>
            <a:lvl2pPr marL="342900" indent="0">
              <a:buNone/>
              <a:defRPr sz="1350">
                <a:solidFill>
                  <a:srgbClr val="2C004B"/>
                </a:solidFill>
              </a:defRPr>
            </a:lvl2pPr>
          </a:lstStyle>
          <a:p>
            <a:pPr lvl="0"/>
            <a:r>
              <a:rPr lang="en-US" dirty="0"/>
              <a:t>Edit text styles</a:t>
            </a:r>
          </a:p>
        </p:txBody>
      </p:sp>
      <p:grpSp>
        <p:nvGrpSpPr>
          <p:cNvPr id="9" name="Group 8">
            <a:extLst>
              <a:ext uri="{FF2B5EF4-FFF2-40B4-BE49-F238E27FC236}">
                <a16:creationId xmlns:a16="http://schemas.microsoft.com/office/drawing/2014/main" id="{A76958A6-8FB1-445D-BB17-D619DC39E089}"/>
              </a:ext>
            </a:extLst>
          </p:cNvPr>
          <p:cNvGrpSpPr/>
          <p:nvPr userDrawn="1"/>
        </p:nvGrpSpPr>
        <p:grpSpPr>
          <a:xfrm>
            <a:off x="2596389" y="0"/>
            <a:ext cx="6547611" cy="6858000"/>
            <a:chOff x="3461852" y="0"/>
            <a:chExt cx="8730148" cy="6858000"/>
          </a:xfrm>
        </p:grpSpPr>
        <p:sp>
          <p:nvSpPr>
            <p:cNvPr id="12" name="Freeform: Shape 11">
              <a:extLst>
                <a:ext uri="{FF2B5EF4-FFF2-40B4-BE49-F238E27FC236}">
                  <a16:creationId xmlns:a16="http://schemas.microsoft.com/office/drawing/2014/main" id="{3C37792F-39D6-4A1F-BE84-103229E3E4C7}"/>
                </a:ext>
              </a:extLst>
            </p:cNvPr>
            <p:cNvSpPr/>
            <p:nvPr/>
          </p:nvSpPr>
          <p:spPr>
            <a:xfrm>
              <a:off x="3461852" y="0"/>
              <a:ext cx="8730148" cy="6858000"/>
            </a:xfrm>
            <a:custGeom>
              <a:avLst/>
              <a:gdLst>
                <a:gd name="connsiteX0" fmla="*/ 0 w 8730148"/>
                <a:gd name="connsiteY0" fmla="*/ 0 h 6858000"/>
                <a:gd name="connsiteX1" fmla="*/ 8730148 w 8730148"/>
                <a:gd name="connsiteY1" fmla="*/ 0 h 6858000"/>
                <a:gd name="connsiteX2" fmla="*/ 8730148 w 8730148"/>
                <a:gd name="connsiteY2" fmla="*/ 23679 h 6858000"/>
                <a:gd name="connsiteX3" fmla="*/ 8730148 w 8730148"/>
                <a:gd name="connsiteY3" fmla="*/ 495863 h 6858000"/>
                <a:gd name="connsiteX4" fmla="*/ 8730148 w 8730148"/>
                <a:gd name="connsiteY4" fmla="*/ 952308 h 6858000"/>
                <a:gd name="connsiteX5" fmla="*/ 8730148 w 8730148"/>
                <a:gd name="connsiteY5" fmla="*/ 1393283 h 6858000"/>
                <a:gd name="connsiteX6" fmla="*/ 8730148 w 8730148"/>
                <a:gd name="connsiteY6" fmla="*/ 1819052 h 6858000"/>
                <a:gd name="connsiteX7" fmla="*/ 8730148 w 8730148"/>
                <a:gd name="connsiteY7" fmla="*/ 2229885 h 6858000"/>
                <a:gd name="connsiteX8" fmla="*/ 8730148 w 8730148"/>
                <a:gd name="connsiteY8" fmla="*/ 2626046 h 6858000"/>
                <a:gd name="connsiteX9" fmla="*/ 8730148 w 8730148"/>
                <a:gd name="connsiteY9" fmla="*/ 3007803 h 6858000"/>
                <a:gd name="connsiteX10" fmla="*/ 8730148 w 8730148"/>
                <a:gd name="connsiteY10" fmla="*/ 3375422 h 6858000"/>
                <a:gd name="connsiteX11" fmla="*/ 8730148 w 8730148"/>
                <a:gd name="connsiteY11" fmla="*/ 3729171 h 6858000"/>
                <a:gd name="connsiteX12" fmla="*/ 8730148 w 8730148"/>
                <a:gd name="connsiteY12" fmla="*/ 4069315 h 6858000"/>
                <a:gd name="connsiteX13" fmla="*/ 8730148 w 8730148"/>
                <a:gd name="connsiteY13" fmla="*/ 4396123 h 6858000"/>
                <a:gd name="connsiteX14" fmla="*/ 8730148 w 8730148"/>
                <a:gd name="connsiteY14" fmla="*/ 4709860 h 6858000"/>
                <a:gd name="connsiteX15" fmla="*/ 8730148 w 8730148"/>
                <a:gd name="connsiteY15" fmla="*/ 5010793 h 6858000"/>
                <a:gd name="connsiteX16" fmla="*/ 8730148 w 8730148"/>
                <a:gd name="connsiteY16" fmla="*/ 5299189 h 6858000"/>
                <a:gd name="connsiteX17" fmla="*/ 8730148 w 8730148"/>
                <a:gd name="connsiteY17" fmla="*/ 5575315 h 6858000"/>
                <a:gd name="connsiteX18" fmla="*/ 8730148 w 8730148"/>
                <a:gd name="connsiteY18" fmla="*/ 5839437 h 6858000"/>
                <a:gd name="connsiteX19" fmla="*/ 8730148 w 8730148"/>
                <a:gd name="connsiteY19" fmla="*/ 6091822 h 6858000"/>
                <a:gd name="connsiteX20" fmla="*/ 8730148 w 8730148"/>
                <a:gd name="connsiteY20" fmla="*/ 6332738 h 6858000"/>
                <a:gd name="connsiteX21" fmla="*/ 8730148 w 8730148"/>
                <a:gd name="connsiteY21" fmla="*/ 6562450 h 6858000"/>
                <a:gd name="connsiteX22" fmla="*/ 8730148 w 8730148"/>
                <a:gd name="connsiteY22" fmla="*/ 6781226 h 6858000"/>
                <a:gd name="connsiteX23" fmla="*/ 8730148 w 8730148"/>
                <a:gd name="connsiteY23" fmla="*/ 6858000 h 6858000"/>
                <a:gd name="connsiteX24" fmla="*/ 1680266 w 8730148"/>
                <a:gd name="connsiteY24" fmla="*/ 6858000 h 6858000"/>
                <a:gd name="connsiteX25" fmla="*/ 1725275 w 8730148"/>
                <a:gd name="connsiteY25" fmla="*/ 6819058 h 6858000"/>
                <a:gd name="connsiteX26" fmla="*/ 3705962 w 8730148"/>
                <a:gd name="connsiteY26" fmla="*/ 2012619 h 6858000"/>
                <a:gd name="connsiteX27" fmla="*/ 116582 w 8730148"/>
                <a:gd name="connsiteY27" fmla="*/ 25323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730148" h="6858000">
                  <a:moveTo>
                    <a:pt x="0" y="0"/>
                  </a:moveTo>
                  <a:lnTo>
                    <a:pt x="8730148" y="0"/>
                  </a:lnTo>
                  <a:lnTo>
                    <a:pt x="8730148" y="23679"/>
                  </a:lnTo>
                  <a:lnTo>
                    <a:pt x="8730148" y="495863"/>
                  </a:lnTo>
                  <a:lnTo>
                    <a:pt x="8730148" y="952308"/>
                  </a:lnTo>
                  <a:lnTo>
                    <a:pt x="8730148" y="1393283"/>
                  </a:lnTo>
                  <a:lnTo>
                    <a:pt x="8730148" y="1819052"/>
                  </a:lnTo>
                  <a:lnTo>
                    <a:pt x="8730148" y="2229885"/>
                  </a:lnTo>
                  <a:lnTo>
                    <a:pt x="8730148" y="2626046"/>
                  </a:lnTo>
                  <a:lnTo>
                    <a:pt x="8730148" y="3007803"/>
                  </a:lnTo>
                  <a:lnTo>
                    <a:pt x="8730148" y="3375422"/>
                  </a:lnTo>
                  <a:lnTo>
                    <a:pt x="8730148" y="3729171"/>
                  </a:lnTo>
                  <a:lnTo>
                    <a:pt x="8730148" y="4069315"/>
                  </a:lnTo>
                  <a:lnTo>
                    <a:pt x="8730148" y="4396123"/>
                  </a:lnTo>
                  <a:lnTo>
                    <a:pt x="8730148" y="4709860"/>
                  </a:lnTo>
                  <a:lnTo>
                    <a:pt x="8730148" y="5010793"/>
                  </a:lnTo>
                  <a:lnTo>
                    <a:pt x="8730148" y="5299189"/>
                  </a:lnTo>
                  <a:lnTo>
                    <a:pt x="8730148" y="5575315"/>
                  </a:lnTo>
                  <a:lnTo>
                    <a:pt x="8730148" y="5839437"/>
                  </a:lnTo>
                  <a:lnTo>
                    <a:pt x="8730148" y="6091822"/>
                  </a:lnTo>
                  <a:lnTo>
                    <a:pt x="8730148" y="6332738"/>
                  </a:lnTo>
                  <a:lnTo>
                    <a:pt x="8730148" y="6562450"/>
                  </a:lnTo>
                  <a:lnTo>
                    <a:pt x="8730148" y="6781226"/>
                  </a:lnTo>
                  <a:lnTo>
                    <a:pt x="8730148" y="6858000"/>
                  </a:lnTo>
                  <a:lnTo>
                    <a:pt x="1680266" y="6858000"/>
                  </a:lnTo>
                  <a:lnTo>
                    <a:pt x="1725275" y="6819058"/>
                  </a:lnTo>
                  <a:cubicBezTo>
                    <a:pt x="4662995" y="4201443"/>
                    <a:pt x="4141233" y="1217168"/>
                    <a:pt x="3705962" y="2012619"/>
                  </a:cubicBezTo>
                  <a:cubicBezTo>
                    <a:pt x="3516434" y="3033940"/>
                    <a:pt x="1425698" y="2929072"/>
                    <a:pt x="116582" y="253235"/>
                  </a:cubicBezTo>
                  <a:close/>
                </a:path>
              </a:pathLst>
            </a:custGeom>
            <a:solidFill>
              <a:srgbClr val="2C0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3" name="Freeform 10">
              <a:extLst>
                <a:ext uri="{FF2B5EF4-FFF2-40B4-BE49-F238E27FC236}">
                  <a16:creationId xmlns:a16="http://schemas.microsoft.com/office/drawing/2014/main" id="{D9D750E2-E6DE-4123-9001-1391D1C49BBA}"/>
                </a:ext>
              </a:extLst>
            </p:cNvPr>
            <p:cNvSpPr>
              <a:spLocks/>
            </p:cNvSpPr>
            <p:nvPr/>
          </p:nvSpPr>
          <p:spPr bwMode="auto">
            <a:xfrm>
              <a:off x="6813803" y="2034666"/>
              <a:ext cx="669225" cy="544797"/>
            </a:xfrm>
            <a:custGeom>
              <a:avLst/>
              <a:gdLst>
                <a:gd name="T0" fmla="*/ 98 w 149"/>
                <a:gd name="T1" fmla="*/ 84 h 121"/>
                <a:gd name="T2" fmla="*/ 149 w 149"/>
                <a:gd name="T3" fmla="*/ 34 h 121"/>
                <a:gd name="T4" fmla="*/ 112 w 149"/>
                <a:gd name="T5" fmla="*/ 0 h 121"/>
                <a:gd name="T6" fmla="*/ 39 w 149"/>
                <a:gd name="T7" fmla="*/ 78 h 121"/>
                <a:gd name="T8" fmla="*/ 0 w 149"/>
                <a:gd name="T9" fmla="*/ 113 h 121"/>
                <a:gd name="T10" fmla="*/ 29 w 149"/>
                <a:gd name="T11" fmla="*/ 121 h 121"/>
                <a:gd name="T12" fmla="*/ 99 w 149"/>
                <a:gd name="T13" fmla="*/ 99 h 121"/>
                <a:gd name="T14" fmla="*/ 64 w 149"/>
                <a:gd name="T15" fmla="*/ 67 h 121"/>
                <a:gd name="T16" fmla="*/ 98 w 149"/>
                <a:gd name="T17" fmla="*/ 84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1">
                  <a:moveTo>
                    <a:pt x="98" y="84"/>
                  </a:moveTo>
                  <a:cubicBezTo>
                    <a:pt x="127" y="84"/>
                    <a:pt x="149" y="61"/>
                    <a:pt x="149" y="34"/>
                  </a:cubicBezTo>
                  <a:cubicBezTo>
                    <a:pt x="147" y="22"/>
                    <a:pt x="143" y="0"/>
                    <a:pt x="112" y="0"/>
                  </a:cubicBezTo>
                  <a:cubicBezTo>
                    <a:pt x="78" y="0"/>
                    <a:pt x="67" y="47"/>
                    <a:pt x="39" y="78"/>
                  </a:cubicBezTo>
                  <a:cubicBezTo>
                    <a:pt x="37" y="95"/>
                    <a:pt x="20" y="111"/>
                    <a:pt x="0" y="113"/>
                  </a:cubicBezTo>
                  <a:cubicBezTo>
                    <a:pt x="5" y="118"/>
                    <a:pt x="16" y="121"/>
                    <a:pt x="29" y="121"/>
                  </a:cubicBezTo>
                  <a:cubicBezTo>
                    <a:pt x="54" y="121"/>
                    <a:pt x="83" y="114"/>
                    <a:pt x="99" y="99"/>
                  </a:cubicBezTo>
                  <a:cubicBezTo>
                    <a:pt x="78" y="99"/>
                    <a:pt x="65" y="86"/>
                    <a:pt x="64" y="67"/>
                  </a:cubicBezTo>
                  <a:cubicBezTo>
                    <a:pt x="74" y="79"/>
                    <a:pt x="85" y="84"/>
                    <a:pt x="98" y="84"/>
                  </a:cubicBezTo>
                </a:path>
              </a:pathLst>
            </a:custGeom>
            <a:solidFill>
              <a:srgbClr val="00B9E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14" name="Freeform 11">
              <a:extLst>
                <a:ext uri="{FF2B5EF4-FFF2-40B4-BE49-F238E27FC236}">
                  <a16:creationId xmlns:a16="http://schemas.microsoft.com/office/drawing/2014/main" id="{53936070-5445-4D5B-B6F0-A72D3CC87FBE}"/>
                </a:ext>
              </a:extLst>
            </p:cNvPr>
            <p:cNvSpPr>
              <a:spLocks/>
            </p:cNvSpPr>
            <p:nvPr/>
          </p:nvSpPr>
          <p:spPr bwMode="auto">
            <a:xfrm>
              <a:off x="6464057" y="1641201"/>
              <a:ext cx="1018971" cy="860913"/>
            </a:xfrm>
            <a:custGeom>
              <a:avLst/>
              <a:gdLst>
                <a:gd name="T0" fmla="*/ 227 w 227"/>
                <a:gd name="T1" fmla="*/ 120 h 192"/>
                <a:gd name="T2" fmla="*/ 188 w 227"/>
                <a:gd name="T3" fmla="*/ 40 h 192"/>
                <a:gd name="T4" fmla="*/ 127 w 227"/>
                <a:gd name="T5" fmla="*/ 2 h 192"/>
                <a:gd name="T6" fmla="*/ 122 w 227"/>
                <a:gd name="T7" fmla="*/ 0 h 192"/>
                <a:gd name="T8" fmla="*/ 121 w 227"/>
                <a:gd name="T9" fmla="*/ 0 h 192"/>
                <a:gd name="T10" fmla="*/ 0 w 227"/>
                <a:gd name="T11" fmla="*/ 125 h 192"/>
                <a:gd name="T12" fmla="*/ 42 w 227"/>
                <a:gd name="T13" fmla="*/ 187 h 192"/>
                <a:gd name="T14" fmla="*/ 85 w 227"/>
                <a:gd name="T15" fmla="*/ 187 h 192"/>
                <a:gd name="T16" fmla="*/ 117 w 227"/>
                <a:gd name="T17" fmla="*/ 166 h 192"/>
                <a:gd name="T18" fmla="*/ 190 w 227"/>
                <a:gd name="T19" fmla="*/ 88 h 192"/>
                <a:gd name="T20" fmla="*/ 227 w 227"/>
                <a:gd name="T21" fmla="*/ 122 h 192"/>
                <a:gd name="T22" fmla="*/ 227 w 227"/>
                <a:gd name="T23" fmla="*/ 12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2">
                  <a:moveTo>
                    <a:pt x="227" y="120"/>
                  </a:moveTo>
                  <a:cubicBezTo>
                    <a:pt x="226" y="88"/>
                    <a:pt x="211" y="61"/>
                    <a:pt x="188" y="40"/>
                  </a:cubicBezTo>
                  <a:cubicBezTo>
                    <a:pt x="170" y="23"/>
                    <a:pt x="149" y="11"/>
                    <a:pt x="127" y="2"/>
                  </a:cubicBezTo>
                  <a:cubicBezTo>
                    <a:pt x="125" y="1"/>
                    <a:pt x="123" y="0"/>
                    <a:pt x="122" y="0"/>
                  </a:cubicBezTo>
                  <a:cubicBezTo>
                    <a:pt x="122" y="0"/>
                    <a:pt x="122" y="0"/>
                    <a:pt x="121" y="0"/>
                  </a:cubicBezTo>
                  <a:cubicBezTo>
                    <a:pt x="94" y="32"/>
                    <a:pt x="0" y="57"/>
                    <a:pt x="0" y="125"/>
                  </a:cubicBezTo>
                  <a:cubicBezTo>
                    <a:pt x="0" y="152"/>
                    <a:pt x="17" y="176"/>
                    <a:pt x="42" y="187"/>
                  </a:cubicBezTo>
                  <a:cubicBezTo>
                    <a:pt x="56" y="192"/>
                    <a:pt x="70" y="192"/>
                    <a:pt x="85" y="187"/>
                  </a:cubicBezTo>
                  <a:cubicBezTo>
                    <a:pt x="98" y="183"/>
                    <a:pt x="108" y="175"/>
                    <a:pt x="117" y="166"/>
                  </a:cubicBezTo>
                  <a:cubicBezTo>
                    <a:pt x="145" y="135"/>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grpSp>
      <p:sp>
        <p:nvSpPr>
          <p:cNvPr id="8" name="Retângulo 43">
            <a:extLst>
              <a:ext uri="{FF2B5EF4-FFF2-40B4-BE49-F238E27FC236}">
                <a16:creationId xmlns:a16="http://schemas.microsoft.com/office/drawing/2014/main" id="{834ADCB4-BFB1-450D-8F6D-64217F4CD92C}"/>
              </a:ext>
            </a:extLst>
          </p:cNvPr>
          <p:cNvSpPr/>
          <p:nvPr userDrawn="1"/>
        </p:nvSpPr>
        <p:spPr>
          <a:xfrm>
            <a:off x="712249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
        <p:nvSpPr>
          <p:cNvPr id="15" name="Retângulo 43">
            <a:extLst>
              <a:ext uri="{FF2B5EF4-FFF2-40B4-BE49-F238E27FC236}">
                <a16:creationId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sp>
        <p:nvSpPr>
          <p:cNvPr id="20" name="Rectangle 27">
            <a:hlinkClick r:id="rId2"/>
            <a:extLst>
              <a:ext uri="{FF2B5EF4-FFF2-40B4-BE49-F238E27FC236}">
                <a16:creationId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249153385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nk-White">
    <p:spTree>
      <p:nvGrpSpPr>
        <p:cNvPr id="1" name=""/>
        <p:cNvGrpSpPr/>
        <p:nvPr/>
      </p:nvGrpSpPr>
      <p:grpSpPr>
        <a:xfrm>
          <a:off x="0" y="0"/>
          <a:ext cx="0" cy="0"/>
          <a:chOff x="0" y="0"/>
          <a:chExt cx="0" cy="0"/>
        </a:xfrm>
      </p:grpSpPr>
      <p:sp>
        <p:nvSpPr>
          <p:cNvPr id="3" name="Retângulo 43">
            <a:extLst>
              <a:ext uri="{FF2B5EF4-FFF2-40B4-BE49-F238E27FC236}">
                <a16:creationId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198782178"/>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nk-Grey">
    <p:spTree>
      <p:nvGrpSpPr>
        <p:cNvPr id="1" name=""/>
        <p:cNvGrpSpPr/>
        <p:nvPr/>
      </p:nvGrpSpPr>
      <p:grpSpPr>
        <a:xfrm>
          <a:off x="0" y="0"/>
          <a:ext cx="0" cy="0"/>
          <a:chOff x="0" y="0"/>
          <a:chExt cx="0" cy="0"/>
        </a:xfrm>
      </p:grpSpPr>
      <p:sp>
        <p:nvSpPr>
          <p:cNvPr id="6" name="Rectangle 5"/>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 name="Retângulo 43">
            <a:extLst>
              <a:ext uri="{FF2B5EF4-FFF2-40B4-BE49-F238E27FC236}">
                <a16:creationId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0" name="Retângulo 43">
            <a:extLst>
              <a:ext uri="{FF2B5EF4-FFF2-40B4-BE49-F238E27FC236}">
                <a16:creationId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510932686"/>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4 Charts">
    <p:bg>
      <p:bgRef idx="1001">
        <a:schemeClr val="bg1"/>
      </p:bgRef>
    </p:bg>
    <p:spTree>
      <p:nvGrpSpPr>
        <p:cNvPr id="1" name=""/>
        <p:cNvGrpSpPr/>
        <p:nvPr/>
      </p:nvGrpSpPr>
      <p:grpSpPr>
        <a:xfrm>
          <a:off x="0" y="0"/>
          <a:ext cx="0" cy="0"/>
          <a:chOff x="0" y="0"/>
          <a:chExt cx="0" cy="0"/>
        </a:xfrm>
      </p:grpSpPr>
      <p:sp>
        <p:nvSpPr>
          <p:cNvPr id="21" name="Text Placeholder 4">
            <a:extLst>
              <a:ext uri="{FF2B5EF4-FFF2-40B4-BE49-F238E27FC236}">
                <a16:creationId xmlns:a16="http://schemas.microsoft.com/office/drawing/2014/main" id="{7B710EB7-4E56-449A-B5D4-12A5A50A258D}"/>
              </a:ext>
            </a:extLst>
          </p:cNvPr>
          <p:cNvSpPr>
            <a:spLocks noGrp="1"/>
          </p:cNvSpPr>
          <p:nvPr>
            <p:ph type="body" sz="quarter" idx="14" hasCustomPrompt="1"/>
          </p:nvPr>
        </p:nvSpPr>
        <p:spPr>
          <a:xfrm>
            <a:off x="305991" y="1428076"/>
            <a:ext cx="4157663" cy="412363"/>
          </a:xfrm>
          <a:prstGeom prst="rect">
            <a:avLst/>
          </a:prstGeom>
          <a:noFill/>
        </p:spPr>
        <p:txBody>
          <a:bodyPr anchor="b">
            <a:noAutofit/>
          </a:bodyPr>
          <a:lstStyle>
            <a:lvl1pPr algn="l">
              <a:lnSpc>
                <a:spcPts val="1350"/>
              </a:lnSpc>
              <a:defRPr sz="1200" b="0">
                <a:solidFill>
                  <a:schemeClr val="accent2"/>
                </a:solidFill>
              </a:defRPr>
            </a:lvl1pPr>
            <a:lvl2pPr>
              <a:defRPr sz="1050"/>
            </a:lvl2pPr>
            <a:lvl3pPr>
              <a:defRPr sz="900"/>
            </a:lvl3pPr>
            <a:lvl4pPr>
              <a:defRPr sz="825"/>
            </a:lvl4pPr>
            <a:lvl5pPr>
              <a:defRPr sz="825"/>
            </a:lvl5pPr>
          </a:lstStyle>
          <a:p>
            <a:pPr lvl="0"/>
            <a:r>
              <a:rPr lang="en-US" dirty="0"/>
              <a:t>Click to insert chart title</a:t>
            </a:r>
          </a:p>
        </p:txBody>
      </p:sp>
      <p:sp>
        <p:nvSpPr>
          <p:cNvPr id="17" name="Chart Placeholder 16">
            <a:extLst>
              <a:ext uri="{FF2B5EF4-FFF2-40B4-BE49-F238E27FC236}">
                <a16:creationId xmlns:a16="http://schemas.microsoft.com/office/drawing/2014/main" id="{6093AB2F-A9E2-4259-8D2A-0E33C88FF1BC}"/>
              </a:ext>
            </a:extLst>
          </p:cNvPr>
          <p:cNvSpPr>
            <a:spLocks noGrp="1"/>
          </p:cNvSpPr>
          <p:nvPr>
            <p:ph type="chart" sz="quarter" idx="10"/>
          </p:nvPr>
        </p:nvSpPr>
        <p:spPr>
          <a:xfrm>
            <a:off x="305991" y="1824707"/>
            <a:ext cx="4157663" cy="1963738"/>
          </a:xfrm>
          <a:prstGeom prst="rect">
            <a:avLst/>
          </a:prstGeom>
        </p:spPr>
        <p:txBody>
          <a:bodyPr anchor="ctr"/>
          <a:lstStyle>
            <a:lvl1pPr algn="ctr">
              <a:defRPr/>
            </a:lvl1pPr>
          </a:lstStyle>
          <a:p>
            <a:r>
              <a:rPr lang="en-US"/>
              <a:t>Click icon to add chart</a:t>
            </a:r>
            <a:endParaRPr lang="pt-PT"/>
          </a:p>
        </p:txBody>
      </p:sp>
      <p:sp>
        <p:nvSpPr>
          <p:cNvPr id="18" name="Chart Placeholder 16">
            <a:extLst>
              <a:ext uri="{FF2B5EF4-FFF2-40B4-BE49-F238E27FC236}">
                <a16:creationId xmlns:a16="http://schemas.microsoft.com/office/drawing/2014/main" id="{FFC514B9-95FB-485B-B1AD-4193B2310907}"/>
              </a:ext>
            </a:extLst>
          </p:cNvPr>
          <p:cNvSpPr>
            <a:spLocks noGrp="1"/>
          </p:cNvSpPr>
          <p:nvPr>
            <p:ph type="chart" sz="quarter" idx="11"/>
          </p:nvPr>
        </p:nvSpPr>
        <p:spPr>
          <a:xfrm>
            <a:off x="4680347" y="1824707"/>
            <a:ext cx="4157663" cy="1963738"/>
          </a:xfrm>
          <a:prstGeom prst="rect">
            <a:avLst/>
          </a:prstGeom>
        </p:spPr>
        <p:txBody>
          <a:bodyPr anchor="ctr"/>
          <a:lstStyle>
            <a:lvl1pPr algn="ctr">
              <a:defRPr/>
            </a:lvl1pPr>
          </a:lstStyle>
          <a:p>
            <a:r>
              <a:rPr lang="en-US"/>
              <a:t>Click icon to add chart</a:t>
            </a:r>
            <a:endParaRPr lang="pt-PT"/>
          </a:p>
        </p:txBody>
      </p:sp>
      <p:sp>
        <p:nvSpPr>
          <p:cNvPr id="22" name="Text Placeholder 4">
            <a:extLst>
              <a:ext uri="{FF2B5EF4-FFF2-40B4-BE49-F238E27FC236}">
                <a16:creationId xmlns:a16="http://schemas.microsoft.com/office/drawing/2014/main" id="{212267A8-F086-40EB-BC5F-D9FE81725052}"/>
              </a:ext>
            </a:extLst>
          </p:cNvPr>
          <p:cNvSpPr>
            <a:spLocks noGrp="1"/>
          </p:cNvSpPr>
          <p:nvPr>
            <p:ph type="body" sz="quarter" idx="15" hasCustomPrompt="1"/>
          </p:nvPr>
        </p:nvSpPr>
        <p:spPr>
          <a:xfrm>
            <a:off x="4680347" y="1412876"/>
            <a:ext cx="4157663" cy="412363"/>
          </a:xfrm>
          <a:prstGeom prst="rect">
            <a:avLst/>
          </a:prstGeom>
          <a:noFill/>
        </p:spPr>
        <p:txBody>
          <a:bodyPr anchor="b">
            <a:noAutofit/>
          </a:bodyPr>
          <a:lstStyle>
            <a:lvl1pPr algn="l">
              <a:lnSpc>
                <a:spcPts val="1350"/>
              </a:lnSpc>
              <a:defRPr sz="1200" b="0">
                <a:solidFill>
                  <a:schemeClr val="accent2"/>
                </a:solidFill>
              </a:defRPr>
            </a:lvl1pPr>
            <a:lvl2pPr>
              <a:defRPr sz="1050"/>
            </a:lvl2pPr>
            <a:lvl3pPr>
              <a:defRPr sz="900"/>
            </a:lvl3pPr>
            <a:lvl4pPr>
              <a:defRPr sz="825"/>
            </a:lvl4pPr>
            <a:lvl5pPr>
              <a:defRPr sz="825"/>
            </a:lvl5pPr>
          </a:lstStyle>
          <a:p>
            <a:pPr lvl="0"/>
            <a:r>
              <a:rPr lang="en-US" dirty="0"/>
              <a:t>Click to insert chart title</a:t>
            </a:r>
          </a:p>
        </p:txBody>
      </p:sp>
      <p:sp>
        <p:nvSpPr>
          <p:cNvPr id="12" name="Retângulo 43">
            <a:extLst>
              <a:ext uri="{FF2B5EF4-FFF2-40B4-BE49-F238E27FC236}">
                <a16:creationId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6"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25" name="Text Placeholder 4">
            <a:extLst>
              <a:ext uri="{FF2B5EF4-FFF2-40B4-BE49-F238E27FC236}">
                <a16:creationId xmlns:a16="http://schemas.microsoft.com/office/drawing/2014/main" id="{7B710EB7-4E56-449A-B5D4-12A5A50A258D}"/>
              </a:ext>
            </a:extLst>
          </p:cNvPr>
          <p:cNvSpPr>
            <a:spLocks noGrp="1"/>
          </p:cNvSpPr>
          <p:nvPr>
            <p:ph type="body" sz="quarter" idx="16" hasCustomPrompt="1"/>
          </p:nvPr>
        </p:nvSpPr>
        <p:spPr>
          <a:xfrm>
            <a:off x="305991" y="4081448"/>
            <a:ext cx="4157663" cy="412363"/>
          </a:xfrm>
          <a:prstGeom prst="rect">
            <a:avLst/>
          </a:prstGeom>
          <a:noFill/>
        </p:spPr>
        <p:txBody>
          <a:bodyPr anchor="b">
            <a:noAutofit/>
          </a:bodyPr>
          <a:lstStyle>
            <a:lvl1pPr algn="l">
              <a:lnSpc>
                <a:spcPts val="1350"/>
              </a:lnSpc>
              <a:defRPr sz="1200" b="0">
                <a:solidFill>
                  <a:schemeClr val="accent2"/>
                </a:solidFill>
              </a:defRPr>
            </a:lvl1pPr>
            <a:lvl2pPr>
              <a:defRPr sz="1050"/>
            </a:lvl2pPr>
            <a:lvl3pPr>
              <a:defRPr sz="900"/>
            </a:lvl3pPr>
            <a:lvl4pPr>
              <a:defRPr sz="825"/>
            </a:lvl4pPr>
            <a:lvl5pPr>
              <a:defRPr sz="825"/>
            </a:lvl5pPr>
          </a:lstStyle>
          <a:p>
            <a:pPr lvl="0"/>
            <a:r>
              <a:rPr lang="en-US" dirty="0"/>
              <a:t>Click to insert chart title</a:t>
            </a:r>
          </a:p>
        </p:txBody>
      </p:sp>
      <p:sp>
        <p:nvSpPr>
          <p:cNvPr id="26" name="Chart Placeholder 16">
            <a:extLst>
              <a:ext uri="{FF2B5EF4-FFF2-40B4-BE49-F238E27FC236}">
                <a16:creationId xmlns:a16="http://schemas.microsoft.com/office/drawing/2014/main" id="{6093AB2F-A9E2-4259-8D2A-0E33C88FF1BC}"/>
              </a:ext>
            </a:extLst>
          </p:cNvPr>
          <p:cNvSpPr>
            <a:spLocks noGrp="1"/>
          </p:cNvSpPr>
          <p:nvPr>
            <p:ph type="chart" sz="quarter" idx="17"/>
          </p:nvPr>
        </p:nvSpPr>
        <p:spPr>
          <a:xfrm>
            <a:off x="305991" y="4478079"/>
            <a:ext cx="4157663" cy="1963738"/>
          </a:xfrm>
          <a:prstGeom prst="rect">
            <a:avLst/>
          </a:prstGeom>
        </p:spPr>
        <p:txBody>
          <a:bodyPr anchor="ctr"/>
          <a:lstStyle>
            <a:lvl1pPr algn="ctr">
              <a:defRPr/>
            </a:lvl1pPr>
          </a:lstStyle>
          <a:p>
            <a:r>
              <a:rPr lang="en-US"/>
              <a:t>Click icon to add chart</a:t>
            </a:r>
            <a:endParaRPr lang="pt-PT"/>
          </a:p>
        </p:txBody>
      </p:sp>
      <p:sp>
        <p:nvSpPr>
          <p:cNvPr id="27" name="Chart Placeholder 16">
            <a:extLst>
              <a:ext uri="{FF2B5EF4-FFF2-40B4-BE49-F238E27FC236}">
                <a16:creationId xmlns:a16="http://schemas.microsoft.com/office/drawing/2014/main" id="{FFC514B9-95FB-485B-B1AD-4193B2310907}"/>
              </a:ext>
            </a:extLst>
          </p:cNvPr>
          <p:cNvSpPr>
            <a:spLocks noGrp="1"/>
          </p:cNvSpPr>
          <p:nvPr>
            <p:ph type="chart" sz="quarter" idx="18"/>
          </p:nvPr>
        </p:nvSpPr>
        <p:spPr>
          <a:xfrm>
            <a:off x="4680347" y="4478079"/>
            <a:ext cx="4157663" cy="1963738"/>
          </a:xfrm>
          <a:prstGeom prst="rect">
            <a:avLst/>
          </a:prstGeom>
        </p:spPr>
        <p:txBody>
          <a:bodyPr anchor="ctr"/>
          <a:lstStyle>
            <a:lvl1pPr algn="ctr">
              <a:defRPr/>
            </a:lvl1pPr>
          </a:lstStyle>
          <a:p>
            <a:r>
              <a:rPr lang="en-US"/>
              <a:t>Click icon to add chart</a:t>
            </a:r>
            <a:endParaRPr lang="pt-PT"/>
          </a:p>
        </p:txBody>
      </p:sp>
      <p:sp>
        <p:nvSpPr>
          <p:cNvPr id="28" name="Text Placeholder 4">
            <a:extLst>
              <a:ext uri="{FF2B5EF4-FFF2-40B4-BE49-F238E27FC236}">
                <a16:creationId xmlns:a16="http://schemas.microsoft.com/office/drawing/2014/main" id="{212267A8-F086-40EB-BC5F-D9FE81725052}"/>
              </a:ext>
            </a:extLst>
          </p:cNvPr>
          <p:cNvSpPr>
            <a:spLocks noGrp="1"/>
          </p:cNvSpPr>
          <p:nvPr>
            <p:ph type="body" sz="quarter" idx="19" hasCustomPrompt="1"/>
          </p:nvPr>
        </p:nvSpPr>
        <p:spPr>
          <a:xfrm>
            <a:off x="4680347" y="4066248"/>
            <a:ext cx="4157663" cy="412363"/>
          </a:xfrm>
          <a:prstGeom prst="rect">
            <a:avLst/>
          </a:prstGeom>
          <a:noFill/>
        </p:spPr>
        <p:txBody>
          <a:bodyPr anchor="b">
            <a:noAutofit/>
          </a:bodyPr>
          <a:lstStyle>
            <a:lvl1pPr algn="l">
              <a:lnSpc>
                <a:spcPts val="1350"/>
              </a:lnSpc>
              <a:defRPr sz="1200" b="0">
                <a:solidFill>
                  <a:schemeClr val="accent2"/>
                </a:solidFill>
              </a:defRPr>
            </a:lvl1pPr>
            <a:lvl2pPr>
              <a:defRPr sz="1050"/>
            </a:lvl2pPr>
            <a:lvl3pPr>
              <a:defRPr sz="900"/>
            </a:lvl3pPr>
            <a:lvl4pPr>
              <a:defRPr sz="825"/>
            </a:lvl4pPr>
            <a:lvl5pPr>
              <a:defRPr sz="825"/>
            </a:lvl5pPr>
          </a:lstStyle>
          <a:p>
            <a:pPr lvl="0"/>
            <a:r>
              <a:rPr lang="en-US" dirty="0"/>
              <a:t>Click to insert chart title</a:t>
            </a:r>
          </a:p>
        </p:txBody>
      </p:sp>
      <p:sp>
        <p:nvSpPr>
          <p:cNvPr id="29" name="Retângulo 43">
            <a:extLst>
              <a:ext uri="{FF2B5EF4-FFF2-40B4-BE49-F238E27FC236}">
                <a16:creationId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786459253"/>
      </p:ext>
    </p:extLst>
  </p:cSld>
  <p:clrMapOvr>
    <a:overrideClrMapping bg1="lt1" tx1="dk1" bg2="lt2" tx2="dk2" accent1="accent1" accent2="accent2" accent3="accent3" accent4="accent4" accent5="accent5" accent6="accent6" hlink="hlink" folHlink="folHlink"/>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Agenda with Bullets">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id="{10113F8D-52D8-4246-B9BC-1A6D3EF8C72C}"/>
              </a:ext>
            </a:extLst>
          </p:cNvPr>
          <p:cNvPicPr>
            <a:picLocks noChangeAspect="1"/>
          </p:cNvPicPr>
          <p:nvPr userDrawn="1"/>
        </p:nvPicPr>
        <p:blipFill>
          <a:blip r:embed="rId2">
            <a:extLst>
              <a:ext uri="{96DAC541-7B7A-43D3-8B79-37D633B846F1}">
                <asvg:svgBlip xmlns:asvg="http://schemas.microsoft.com/office/drawing/2016/SVG/main" r:embed="rId3"/>
              </a:ext>
            </a:extLst>
          </a:blip>
          <a:srcRect b="25000"/>
          <a:stretch>
            <a:fillRect/>
          </a:stretch>
        </p:blipFill>
        <p:spPr>
          <a:xfrm>
            <a:off x="0" y="1485900"/>
            <a:ext cx="4817324" cy="5372100"/>
          </a:xfrm>
          <a:custGeom>
            <a:avLst/>
            <a:gdLst>
              <a:gd name="connsiteX0" fmla="*/ 0 w 6149773"/>
              <a:gd name="connsiteY0" fmla="*/ 0 h 5143500"/>
              <a:gd name="connsiteX1" fmla="*/ 6149773 w 6149773"/>
              <a:gd name="connsiteY1" fmla="*/ 0 h 5143500"/>
              <a:gd name="connsiteX2" fmla="*/ 6149773 w 6149773"/>
              <a:gd name="connsiteY2" fmla="*/ 5143500 h 5143500"/>
              <a:gd name="connsiteX3" fmla="*/ 0 w 6149773"/>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6149773" h="5143500">
                <a:moveTo>
                  <a:pt x="0" y="0"/>
                </a:moveTo>
                <a:lnTo>
                  <a:pt x="6149773" y="0"/>
                </a:lnTo>
                <a:lnTo>
                  <a:pt x="6149773" y="5143500"/>
                </a:lnTo>
                <a:lnTo>
                  <a:pt x="0" y="5143500"/>
                </a:lnTo>
                <a:close/>
              </a:path>
            </a:pathLst>
          </a:custGeom>
        </p:spPr>
      </p:pic>
      <p:sp>
        <p:nvSpPr>
          <p:cNvPr id="39" name="Text Placeholder 7">
            <a:extLst>
              <a:ext uri="{FF2B5EF4-FFF2-40B4-BE49-F238E27FC236}">
                <a16:creationId xmlns:a16="http://schemas.microsoft.com/office/drawing/2014/main" id="{3E908611-FBB7-4987-BE0F-F09EAF1FFC80}"/>
              </a:ext>
            </a:extLst>
          </p:cNvPr>
          <p:cNvSpPr>
            <a:spLocks noGrp="1"/>
          </p:cNvSpPr>
          <p:nvPr>
            <p:ph type="body" sz="quarter" idx="11" hasCustomPrompt="1"/>
          </p:nvPr>
        </p:nvSpPr>
        <p:spPr>
          <a:xfrm>
            <a:off x="6056709" y="1268413"/>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0" name="Text Placeholder 7">
            <a:extLst>
              <a:ext uri="{FF2B5EF4-FFF2-40B4-BE49-F238E27FC236}">
                <a16:creationId xmlns:a16="http://schemas.microsoft.com/office/drawing/2014/main" id="{306025B9-0362-4974-8920-7C764289CBA0}"/>
              </a:ext>
            </a:extLst>
          </p:cNvPr>
          <p:cNvSpPr>
            <a:spLocks noGrp="1"/>
          </p:cNvSpPr>
          <p:nvPr>
            <p:ph type="body" sz="quarter" idx="12" hasCustomPrompt="1"/>
          </p:nvPr>
        </p:nvSpPr>
        <p:spPr>
          <a:xfrm>
            <a:off x="6056709" y="1927538"/>
            <a:ext cx="2781301" cy="555448"/>
          </a:xfrm>
          <a:prstGeom prst="rect">
            <a:avLst/>
          </a:prstGeom>
        </p:spPr>
        <p:txBody>
          <a:bodyPr anchor="ctr">
            <a:noAutofit/>
          </a:bodyPr>
          <a:lstStyle>
            <a:lvl1pPr marL="0" marR="0" indent="0" algn="l" defTabSz="685800" rtl="0" eaLnBrk="1" fontAlgn="auto" latinLnBrk="0" hangingPunct="1">
              <a:lnSpc>
                <a:spcPts val="1200"/>
              </a:lnSpc>
              <a:spcBef>
                <a:spcPts val="0"/>
              </a:spcBef>
              <a:spcAft>
                <a:spcPts val="450"/>
              </a:spcAft>
              <a:buClrTx/>
              <a:buSzTx/>
              <a:buFont typeface="Arial" panose="020B0604020202020204" pitchFamily="34" charset="0"/>
              <a:buNone/>
              <a:tabLs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marL="0" marR="0" lvl="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a:pPr>
            <a:r>
              <a:rPr lang="en-US" dirty="0"/>
              <a:t>Click to insert text</a:t>
            </a:r>
          </a:p>
        </p:txBody>
      </p:sp>
      <p:sp>
        <p:nvSpPr>
          <p:cNvPr id="41" name="Text Placeholder 7">
            <a:extLst>
              <a:ext uri="{FF2B5EF4-FFF2-40B4-BE49-F238E27FC236}">
                <a16:creationId xmlns:a16="http://schemas.microsoft.com/office/drawing/2014/main" id="{257644F2-F28D-4087-B791-1E7F26C4AD1C}"/>
              </a:ext>
            </a:extLst>
          </p:cNvPr>
          <p:cNvSpPr>
            <a:spLocks noGrp="1"/>
          </p:cNvSpPr>
          <p:nvPr>
            <p:ph type="body" sz="quarter" idx="13" hasCustomPrompt="1"/>
          </p:nvPr>
        </p:nvSpPr>
        <p:spPr>
          <a:xfrm>
            <a:off x="6056709" y="2586663"/>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2" name="Text Placeholder 7">
            <a:extLst>
              <a:ext uri="{FF2B5EF4-FFF2-40B4-BE49-F238E27FC236}">
                <a16:creationId xmlns:a16="http://schemas.microsoft.com/office/drawing/2014/main" id="{25F62A33-F672-4099-9B72-9B2267F22ACF}"/>
              </a:ext>
            </a:extLst>
          </p:cNvPr>
          <p:cNvSpPr>
            <a:spLocks noGrp="1"/>
          </p:cNvSpPr>
          <p:nvPr>
            <p:ph type="body" sz="quarter" idx="14" hasCustomPrompt="1"/>
          </p:nvPr>
        </p:nvSpPr>
        <p:spPr>
          <a:xfrm>
            <a:off x="6056709" y="3245788"/>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3" name="Text Placeholder 7">
            <a:extLst>
              <a:ext uri="{FF2B5EF4-FFF2-40B4-BE49-F238E27FC236}">
                <a16:creationId xmlns:a16="http://schemas.microsoft.com/office/drawing/2014/main" id="{72FF6EE1-C46D-4DEB-A508-49B5101CF26E}"/>
              </a:ext>
            </a:extLst>
          </p:cNvPr>
          <p:cNvSpPr>
            <a:spLocks noGrp="1"/>
          </p:cNvSpPr>
          <p:nvPr>
            <p:ph type="body" sz="quarter" idx="15" hasCustomPrompt="1"/>
          </p:nvPr>
        </p:nvSpPr>
        <p:spPr>
          <a:xfrm>
            <a:off x="6056709" y="3904913"/>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4" name="Text Placeholder 7">
            <a:extLst>
              <a:ext uri="{FF2B5EF4-FFF2-40B4-BE49-F238E27FC236}">
                <a16:creationId xmlns:a16="http://schemas.microsoft.com/office/drawing/2014/main" id="{931D06D9-EA9B-42A0-81EE-D669D6CA5F33}"/>
              </a:ext>
            </a:extLst>
          </p:cNvPr>
          <p:cNvSpPr>
            <a:spLocks noGrp="1"/>
          </p:cNvSpPr>
          <p:nvPr>
            <p:ph type="body" sz="quarter" idx="16" hasCustomPrompt="1"/>
          </p:nvPr>
        </p:nvSpPr>
        <p:spPr>
          <a:xfrm>
            <a:off x="6056709" y="4564038"/>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5" name="Text Placeholder 7">
            <a:extLst>
              <a:ext uri="{FF2B5EF4-FFF2-40B4-BE49-F238E27FC236}">
                <a16:creationId xmlns:a16="http://schemas.microsoft.com/office/drawing/2014/main" id="{EFEA829A-6217-4965-B7BD-6BC37F7849AB}"/>
              </a:ext>
            </a:extLst>
          </p:cNvPr>
          <p:cNvSpPr>
            <a:spLocks noGrp="1"/>
          </p:cNvSpPr>
          <p:nvPr>
            <p:ph type="body" sz="quarter" idx="17" hasCustomPrompt="1"/>
          </p:nvPr>
        </p:nvSpPr>
        <p:spPr>
          <a:xfrm>
            <a:off x="6056709" y="5223163"/>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6" name="Text Placeholder 7">
            <a:extLst>
              <a:ext uri="{FF2B5EF4-FFF2-40B4-BE49-F238E27FC236}">
                <a16:creationId xmlns:a16="http://schemas.microsoft.com/office/drawing/2014/main" id="{E05DDB93-91CA-4BAF-9D63-E4134B435D8F}"/>
              </a:ext>
            </a:extLst>
          </p:cNvPr>
          <p:cNvSpPr>
            <a:spLocks noGrp="1"/>
          </p:cNvSpPr>
          <p:nvPr>
            <p:ph type="body" sz="quarter" idx="18" hasCustomPrompt="1"/>
          </p:nvPr>
        </p:nvSpPr>
        <p:spPr>
          <a:xfrm>
            <a:off x="6056709" y="5882286"/>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8" name="Picture Placeholder 47">
            <a:extLst>
              <a:ext uri="{FF2B5EF4-FFF2-40B4-BE49-F238E27FC236}">
                <a16:creationId xmlns:a16="http://schemas.microsoft.com/office/drawing/2014/main" id="{51CA337D-4B25-44C1-847A-AC0D74277B60}"/>
              </a:ext>
            </a:extLst>
          </p:cNvPr>
          <p:cNvSpPr>
            <a:spLocks noGrp="1"/>
          </p:cNvSpPr>
          <p:nvPr>
            <p:ph type="pic" sz="quarter" idx="19"/>
          </p:nvPr>
        </p:nvSpPr>
        <p:spPr>
          <a:xfrm>
            <a:off x="0" y="1381126"/>
            <a:ext cx="5620941" cy="5476875"/>
          </a:xfrm>
          <a:prstGeom prst="rect">
            <a:avLst/>
          </a:prstGeom>
        </p:spPr>
        <p:txBody>
          <a:bodyPr anchor="ctr"/>
          <a:lstStyle>
            <a:lvl1pPr algn="ctr">
              <a:defRPr/>
            </a:lvl1pPr>
          </a:lstStyle>
          <a:p>
            <a:r>
              <a:rPr lang="en-US"/>
              <a:t>Click icon to add picture</a:t>
            </a:r>
            <a:endParaRPr lang="pt-PT"/>
          </a:p>
        </p:txBody>
      </p:sp>
      <p:sp>
        <p:nvSpPr>
          <p:cNvPr id="13"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2250"/>
              </a:lnSpc>
            </a:pPr>
            <a:r>
              <a:rPr lang="en-US" dirty="0"/>
              <a:t>Click to add title</a:t>
            </a:r>
            <a:endParaRPr lang="pt-PT" dirty="0"/>
          </a:p>
        </p:txBody>
      </p:sp>
      <p:sp>
        <p:nvSpPr>
          <p:cNvPr id="15" name="Retângulo 43">
            <a:extLst>
              <a:ext uri="{FF2B5EF4-FFF2-40B4-BE49-F238E27FC236}">
                <a16:creationId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4"/>
            <a:extLst>
              <a:ext uri="{FF2B5EF4-FFF2-40B4-BE49-F238E27FC236}">
                <a16:creationId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277731881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ext with Shapes - Layout3">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45848EA7-8D7C-4A7B-9182-7C1202EDBFB1}"/>
              </a:ext>
            </a:extLst>
          </p:cNvPr>
          <p:cNvSpPr/>
          <p:nvPr userDrawn="1"/>
        </p:nvSpPr>
        <p:spPr>
          <a:xfrm>
            <a:off x="4162591" y="732975"/>
            <a:ext cx="4981409" cy="6125027"/>
          </a:xfrm>
          <a:custGeom>
            <a:avLst/>
            <a:gdLst>
              <a:gd name="connsiteX0" fmla="*/ 4389354 w 6641878"/>
              <a:gd name="connsiteY0" fmla="*/ 775 h 6125027"/>
              <a:gd name="connsiteX1" fmla="*/ 6309188 w 6641878"/>
              <a:gd name="connsiteY1" fmla="*/ 158122 h 6125027"/>
              <a:gd name="connsiteX2" fmla="*/ 6641878 w 6641878"/>
              <a:gd name="connsiteY2" fmla="*/ 218708 h 6125027"/>
              <a:gd name="connsiteX3" fmla="*/ 6641878 w 6641878"/>
              <a:gd name="connsiteY3" fmla="*/ 6125027 h 6125027"/>
              <a:gd name="connsiteX4" fmla="*/ 0 w 6641878"/>
              <a:gd name="connsiteY4" fmla="*/ 6125027 h 6125027"/>
              <a:gd name="connsiteX5" fmla="*/ 90624 w 6641878"/>
              <a:gd name="connsiteY5" fmla="*/ 5875088 h 6125027"/>
              <a:gd name="connsiteX6" fmla="*/ 3403890 w 6641878"/>
              <a:gd name="connsiteY6" fmla="*/ 22965 h 6125027"/>
              <a:gd name="connsiteX7" fmla="*/ 4389354 w 6641878"/>
              <a:gd name="connsiteY7" fmla="*/ 775 h 612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41878" h="6125027">
                <a:moveTo>
                  <a:pt x="4389354" y="775"/>
                </a:moveTo>
                <a:cubicBezTo>
                  <a:pt x="5042595" y="7500"/>
                  <a:pt x="5686424" y="58155"/>
                  <a:pt x="6309188" y="158122"/>
                </a:cubicBezTo>
                <a:lnTo>
                  <a:pt x="6641878" y="218708"/>
                </a:lnTo>
                <a:lnTo>
                  <a:pt x="6641878" y="6125027"/>
                </a:lnTo>
                <a:lnTo>
                  <a:pt x="0" y="6125027"/>
                </a:lnTo>
                <a:lnTo>
                  <a:pt x="90624" y="5875088"/>
                </a:lnTo>
                <a:cubicBezTo>
                  <a:pt x="963229" y="3633055"/>
                  <a:pt x="2980348" y="1576261"/>
                  <a:pt x="3403890" y="22965"/>
                </a:cubicBezTo>
                <a:cubicBezTo>
                  <a:pt x="3733760" y="5034"/>
                  <a:pt x="4062734" y="-2587"/>
                  <a:pt x="4389354" y="775"/>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37" name="Text Placeholder 7">
            <a:extLst>
              <a:ext uri="{FF2B5EF4-FFF2-40B4-BE49-F238E27FC236}">
                <a16:creationId xmlns:a16="http://schemas.microsoft.com/office/drawing/2014/main" id="{B223EFB8-88D3-4227-B238-464A474B852E}"/>
              </a:ext>
            </a:extLst>
          </p:cNvPr>
          <p:cNvSpPr>
            <a:spLocks noGrp="1"/>
          </p:cNvSpPr>
          <p:nvPr>
            <p:ph type="body" sz="quarter" idx="12" hasCustomPrompt="1"/>
          </p:nvPr>
        </p:nvSpPr>
        <p:spPr>
          <a:xfrm>
            <a:off x="1533525" y="3913792"/>
            <a:ext cx="2245829" cy="894840"/>
          </a:xfrm>
          <a:prstGeom prst="rect">
            <a:avLst/>
          </a:prstGeom>
        </p:spPr>
        <p:txBody>
          <a:bodyPr anchor="ctr">
            <a:noAutofit/>
          </a:bodyPr>
          <a:lstStyle>
            <a:lvl1pPr>
              <a:lnSpc>
                <a:spcPts val="1200"/>
              </a:lnSpc>
              <a:defRPr sz="105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38" name="Text Placeholder 7">
            <a:extLst>
              <a:ext uri="{FF2B5EF4-FFF2-40B4-BE49-F238E27FC236}">
                <a16:creationId xmlns:a16="http://schemas.microsoft.com/office/drawing/2014/main" id="{274C953F-F6D9-4EEF-A914-7C47201B5536}"/>
              </a:ext>
            </a:extLst>
          </p:cNvPr>
          <p:cNvSpPr>
            <a:spLocks noGrp="1"/>
          </p:cNvSpPr>
          <p:nvPr>
            <p:ph type="body" sz="quarter" idx="13" hasCustomPrompt="1"/>
          </p:nvPr>
        </p:nvSpPr>
        <p:spPr>
          <a:xfrm>
            <a:off x="1533525" y="5111406"/>
            <a:ext cx="2245829" cy="894840"/>
          </a:xfrm>
          <a:prstGeom prst="rect">
            <a:avLst/>
          </a:prstGeom>
        </p:spPr>
        <p:txBody>
          <a:bodyPr anchor="ctr">
            <a:noAutofit/>
          </a:bodyPr>
          <a:lstStyle>
            <a:lvl1pPr>
              <a:lnSpc>
                <a:spcPts val="1200"/>
              </a:lnSpc>
              <a:defRPr sz="105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35" name="Text Placeholder 7">
            <a:extLst>
              <a:ext uri="{FF2B5EF4-FFF2-40B4-BE49-F238E27FC236}">
                <a16:creationId xmlns:a16="http://schemas.microsoft.com/office/drawing/2014/main" id="{053B0AF9-F410-4C47-9D9C-CAC9890E4210}"/>
              </a:ext>
            </a:extLst>
          </p:cNvPr>
          <p:cNvSpPr>
            <a:spLocks noGrp="1"/>
          </p:cNvSpPr>
          <p:nvPr>
            <p:ph type="body" sz="quarter" idx="10" hasCustomPrompt="1"/>
          </p:nvPr>
        </p:nvSpPr>
        <p:spPr>
          <a:xfrm>
            <a:off x="305991" y="1413990"/>
            <a:ext cx="4723421" cy="894840"/>
          </a:xfrm>
          <a:prstGeom prst="rect">
            <a:avLst/>
          </a:prstGeom>
        </p:spPr>
        <p:txBody>
          <a:bodyPr>
            <a:noAutofit/>
          </a:bodyPr>
          <a:lstStyle>
            <a:lvl1pPr>
              <a:lnSpc>
                <a:spcPts val="1650"/>
              </a:lnSpc>
              <a:defRPr sz="135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36" name="Text Placeholder 7">
            <a:extLst>
              <a:ext uri="{FF2B5EF4-FFF2-40B4-BE49-F238E27FC236}">
                <a16:creationId xmlns:a16="http://schemas.microsoft.com/office/drawing/2014/main" id="{4C26CB88-1502-4963-9C3F-B1DA1792174C}"/>
              </a:ext>
            </a:extLst>
          </p:cNvPr>
          <p:cNvSpPr>
            <a:spLocks noGrp="1"/>
          </p:cNvSpPr>
          <p:nvPr>
            <p:ph type="body" sz="quarter" idx="11" hasCustomPrompt="1"/>
          </p:nvPr>
        </p:nvSpPr>
        <p:spPr>
          <a:xfrm>
            <a:off x="1533525" y="2611604"/>
            <a:ext cx="2245829" cy="894840"/>
          </a:xfrm>
          <a:prstGeom prst="rect">
            <a:avLst/>
          </a:prstGeom>
        </p:spPr>
        <p:txBody>
          <a:bodyPr anchor="ctr">
            <a:noAutofit/>
          </a:bodyPr>
          <a:lstStyle>
            <a:lvl1pPr>
              <a:lnSpc>
                <a:spcPts val="1200"/>
              </a:lnSpc>
              <a:defRPr sz="105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0" name="Text Placeholder 7">
            <a:extLst>
              <a:ext uri="{FF2B5EF4-FFF2-40B4-BE49-F238E27FC236}">
                <a16:creationId xmlns:a16="http://schemas.microsoft.com/office/drawing/2014/main" id="{14E8646B-8451-4052-9B50-DB60E346C8FA}"/>
              </a:ext>
            </a:extLst>
          </p:cNvPr>
          <p:cNvSpPr>
            <a:spLocks noGrp="1"/>
          </p:cNvSpPr>
          <p:nvPr>
            <p:ph type="body" sz="quarter" idx="14" hasCustomPrompt="1"/>
          </p:nvPr>
        </p:nvSpPr>
        <p:spPr>
          <a:xfrm>
            <a:off x="5544108" y="5276722"/>
            <a:ext cx="3293902" cy="729525"/>
          </a:xfrm>
          <a:prstGeom prst="rect">
            <a:avLst/>
          </a:prstGeom>
        </p:spPr>
        <p:txBody>
          <a:bodyPr>
            <a:noAutofit/>
          </a:bodyPr>
          <a:lstStyle>
            <a:lvl1pPr algn="r">
              <a:lnSpc>
                <a:spcPts val="1350"/>
              </a:lnSpc>
              <a:defRPr sz="120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3" name="Text Placeholder 42">
            <a:extLst>
              <a:ext uri="{FF2B5EF4-FFF2-40B4-BE49-F238E27FC236}">
                <a16:creationId xmlns:a16="http://schemas.microsoft.com/office/drawing/2014/main" id="{A06380E9-5885-470D-9428-A5F69B32620C}"/>
              </a:ext>
            </a:extLst>
          </p:cNvPr>
          <p:cNvSpPr>
            <a:spLocks noGrp="1"/>
          </p:cNvSpPr>
          <p:nvPr>
            <p:ph type="body" sz="quarter" idx="15" hasCustomPrompt="1"/>
          </p:nvPr>
        </p:nvSpPr>
        <p:spPr>
          <a:xfrm>
            <a:off x="5544108" y="4140765"/>
            <a:ext cx="3293902" cy="974725"/>
          </a:xfrm>
          <a:prstGeom prst="rect">
            <a:avLst/>
          </a:prstGeom>
        </p:spPr>
        <p:txBody>
          <a:bodyPr anchor="b">
            <a:noAutofit/>
          </a:bodyPr>
          <a:lstStyle>
            <a:lvl1pPr algn="r">
              <a:lnSpc>
                <a:spcPts val="2250"/>
              </a:lnSpc>
              <a:defRPr sz="1950">
                <a:solidFill>
                  <a:schemeClr val="bg1"/>
                </a:solidFill>
              </a:defRPr>
            </a:lvl1pPr>
          </a:lstStyle>
          <a:p>
            <a:pPr lvl="0"/>
            <a:r>
              <a:rPr lang="en-US" dirty="0"/>
              <a:t>Click to add subtitle</a:t>
            </a:r>
          </a:p>
        </p:txBody>
      </p:sp>
      <p:sp>
        <p:nvSpPr>
          <p:cNvPr id="10"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2250"/>
              </a:lnSpc>
            </a:pPr>
            <a:r>
              <a:rPr lang="en-US" dirty="0"/>
              <a:t>Click to add title</a:t>
            </a:r>
            <a:endParaRPr lang="pt-PT" dirty="0"/>
          </a:p>
        </p:txBody>
      </p:sp>
      <p:sp>
        <p:nvSpPr>
          <p:cNvPr id="11" name="Retângulo 43">
            <a:extLst>
              <a:ext uri="{FF2B5EF4-FFF2-40B4-BE49-F238E27FC236}">
                <a16:creationId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cxnSp>
        <p:nvCxnSpPr>
          <p:cNvPr id="13"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088945933"/>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Single Profile">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F5F5AEA1-6A77-4676-B8B3-EF658F5F8430}"/>
              </a:ext>
            </a:extLst>
          </p:cNvPr>
          <p:cNvSpPr/>
          <p:nvPr userDrawn="1"/>
        </p:nvSpPr>
        <p:spPr>
          <a:xfrm>
            <a:off x="0" y="2698314"/>
            <a:ext cx="4696606" cy="4159686"/>
          </a:xfrm>
          <a:custGeom>
            <a:avLst/>
            <a:gdLst>
              <a:gd name="connsiteX0" fmla="*/ 2836724 w 6262141"/>
              <a:gd name="connsiteY0" fmla="*/ 775 h 4159686"/>
              <a:gd name="connsiteX1" fmla="*/ 3822188 w 6262141"/>
              <a:gd name="connsiteY1" fmla="*/ 22965 h 4159686"/>
              <a:gd name="connsiteX2" fmla="*/ 5982756 w 6262141"/>
              <a:gd name="connsiteY2" fmla="*/ 3706589 h 4159686"/>
              <a:gd name="connsiteX3" fmla="*/ 6262141 w 6262141"/>
              <a:gd name="connsiteY3" fmla="*/ 4159686 h 4159686"/>
              <a:gd name="connsiteX4" fmla="*/ 0 w 6262141"/>
              <a:gd name="connsiteY4" fmla="*/ 4159686 h 4159686"/>
              <a:gd name="connsiteX5" fmla="*/ 0 w 6262141"/>
              <a:gd name="connsiteY5" fmla="*/ 3700458 h 4159686"/>
              <a:gd name="connsiteX6" fmla="*/ 0 w 6262141"/>
              <a:gd name="connsiteY6" fmla="*/ 3329154 h 4159686"/>
              <a:gd name="connsiteX7" fmla="*/ 0 w 6262141"/>
              <a:gd name="connsiteY7" fmla="*/ 2944589 h 4159686"/>
              <a:gd name="connsiteX8" fmla="*/ 0 w 6262141"/>
              <a:gd name="connsiteY8" fmla="*/ 2546533 h 4159686"/>
              <a:gd name="connsiteX9" fmla="*/ 0 w 6262141"/>
              <a:gd name="connsiteY9" fmla="*/ 2134752 h 4159686"/>
              <a:gd name="connsiteX10" fmla="*/ 0 w 6262141"/>
              <a:gd name="connsiteY10" fmla="*/ 1709014 h 4159686"/>
              <a:gd name="connsiteX11" fmla="*/ 0 w 6262141"/>
              <a:gd name="connsiteY11" fmla="*/ 1269085 h 4159686"/>
              <a:gd name="connsiteX12" fmla="*/ 0 w 6262141"/>
              <a:gd name="connsiteY12" fmla="*/ 814735 h 4159686"/>
              <a:gd name="connsiteX13" fmla="*/ 0 w 6262141"/>
              <a:gd name="connsiteY13" fmla="*/ 345728 h 4159686"/>
              <a:gd name="connsiteX14" fmla="*/ 2836724 w 6262141"/>
              <a:gd name="connsiteY14" fmla="*/ 775 h 415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141" h="4159686">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dirty="0"/>
          </a:p>
        </p:txBody>
      </p:sp>
      <p:sp>
        <p:nvSpPr>
          <p:cNvPr id="36" name="Text Placeholder 30">
            <a:extLst>
              <a:ext uri="{FF2B5EF4-FFF2-40B4-BE49-F238E27FC236}">
                <a16:creationId xmlns:a16="http://schemas.microsoft.com/office/drawing/2014/main" id="{A694DB54-BE04-4A4E-A6EE-DAEE5E62E607}"/>
              </a:ext>
            </a:extLst>
          </p:cNvPr>
          <p:cNvSpPr>
            <a:spLocks noGrp="1"/>
          </p:cNvSpPr>
          <p:nvPr>
            <p:ph type="body" sz="quarter" idx="22" hasCustomPrompt="1"/>
          </p:nvPr>
        </p:nvSpPr>
        <p:spPr>
          <a:xfrm>
            <a:off x="6574870" y="1370346"/>
            <a:ext cx="2263140" cy="4684811"/>
          </a:xfrm>
          <a:prstGeom prst="rect">
            <a:avLst/>
          </a:prstGeom>
        </p:spPr>
        <p:txBody>
          <a:bodyPr>
            <a:noAutofit/>
          </a:bodyPr>
          <a:lstStyle>
            <a:lvl1pPr marL="214313" marR="0" indent="-214313" algn="l" defTabSz="685800" rtl="0" eaLnBrk="1" fontAlgn="auto" latinLnBrk="0" hangingPunct="1">
              <a:lnSpc>
                <a:spcPct val="90000"/>
              </a:lnSpc>
              <a:spcBef>
                <a:spcPts val="750"/>
              </a:spcBef>
              <a:spcAft>
                <a:spcPts val="0"/>
              </a:spcAft>
              <a:buClr>
                <a:schemeClr val="accent5"/>
              </a:buClr>
              <a:buSzTx/>
              <a:buFont typeface="Wingdings" panose="05000000000000000000" pitchFamily="2" charset="2"/>
              <a:buChar char="§"/>
              <a:tabLst/>
              <a:defRPr sz="1050"/>
            </a:lvl1pPr>
          </a:lstStyle>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endParaRPr lang="en-US" dirty="0"/>
          </a:p>
        </p:txBody>
      </p:sp>
      <p:sp>
        <p:nvSpPr>
          <p:cNvPr id="35" name="Text Placeholder 4">
            <a:extLst>
              <a:ext uri="{FF2B5EF4-FFF2-40B4-BE49-F238E27FC236}">
                <a16:creationId xmlns:a16="http://schemas.microsoft.com/office/drawing/2014/main" id="{E2060C84-FD71-4961-82B4-7C268461CC65}"/>
              </a:ext>
            </a:extLst>
          </p:cNvPr>
          <p:cNvSpPr>
            <a:spLocks noGrp="1"/>
          </p:cNvSpPr>
          <p:nvPr>
            <p:ph type="body" sz="quarter" idx="21" hasCustomPrompt="1"/>
          </p:nvPr>
        </p:nvSpPr>
        <p:spPr>
          <a:xfrm>
            <a:off x="6574870" y="948200"/>
            <a:ext cx="2263140" cy="412363"/>
          </a:xfrm>
          <a:prstGeom prst="rect">
            <a:avLst/>
          </a:prstGeom>
          <a:noFill/>
        </p:spPr>
        <p:txBody>
          <a:bodyPr anchor="ctr">
            <a:normAutofit/>
          </a:bodyPr>
          <a:lstStyle>
            <a:lvl1pPr algn="l">
              <a:defRPr sz="1200" b="1">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32" name="Text Placeholder 4">
            <a:extLst>
              <a:ext uri="{FF2B5EF4-FFF2-40B4-BE49-F238E27FC236}">
                <a16:creationId xmlns:a16="http://schemas.microsoft.com/office/drawing/2014/main" id="{2004AAFC-35BA-48A1-8C05-845440E48D80}"/>
              </a:ext>
            </a:extLst>
          </p:cNvPr>
          <p:cNvSpPr>
            <a:spLocks noGrp="1"/>
          </p:cNvSpPr>
          <p:nvPr>
            <p:ph type="body" sz="quarter" idx="18" hasCustomPrompt="1"/>
          </p:nvPr>
        </p:nvSpPr>
        <p:spPr>
          <a:xfrm>
            <a:off x="4046924" y="948200"/>
            <a:ext cx="2263140" cy="412363"/>
          </a:xfrm>
          <a:prstGeom prst="rect">
            <a:avLst/>
          </a:prstGeom>
          <a:noFill/>
        </p:spPr>
        <p:txBody>
          <a:bodyPr anchor="ctr">
            <a:normAutofit/>
          </a:bodyPr>
          <a:lstStyle>
            <a:lvl1pPr algn="l">
              <a:defRPr sz="1200" b="1">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26" name="Text Placeholder 4">
            <a:extLst>
              <a:ext uri="{FF2B5EF4-FFF2-40B4-BE49-F238E27FC236}">
                <a16:creationId xmlns:a16="http://schemas.microsoft.com/office/drawing/2014/main" id="{7E551D69-F21D-4601-B4BD-97ECB52F39D6}"/>
              </a:ext>
            </a:extLst>
          </p:cNvPr>
          <p:cNvSpPr>
            <a:spLocks noGrp="1"/>
          </p:cNvSpPr>
          <p:nvPr>
            <p:ph type="body" sz="quarter" idx="14" hasCustomPrompt="1"/>
          </p:nvPr>
        </p:nvSpPr>
        <p:spPr>
          <a:xfrm>
            <a:off x="587347" y="4963915"/>
            <a:ext cx="2472485" cy="331986"/>
          </a:xfrm>
          <a:prstGeom prst="rect">
            <a:avLst/>
          </a:prstGeom>
          <a:noFill/>
        </p:spPr>
        <p:txBody>
          <a:bodyPr anchor="ctr">
            <a:noAutofit/>
          </a:bodyPr>
          <a:lstStyle>
            <a:lvl1pPr algn="l">
              <a:defRPr sz="1200" b="1">
                <a:solidFill>
                  <a:schemeClr val="bg1"/>
                </a:solidFill>
              </a:defRPr>
            </a:lvl1pPr>
            <a:lvl2pPr>
              <a:defRPr sz="1050"/>
            </a:lvl2pPr>
            <a:lvl3pPr>
              <a:defRPr sz="900"/>
            </a:lvl3pPr>
            <a:lvl4pPr>
              <a:defRPr sz="825"/>
            </a:lvl4pPr>
            <a:lvl5pPr>
              <a:defRPr sz="825"/>
            </a:lvl5pPr>
          </a:lstStyle>
          <a:p>
            <a:pPr lvl="0"/>
            <a:r>
              <a:rPr lang="en-US" dirty="0"/>
              <a:t>Insert education </a:t>
            </a:r>
          </a:p>
        </p:txBody>
      </p:sp>
      <p:sp>
        <p:nvSpPr>
          <p:cNvPr id="23" name="Text Placeholder 4">
            <a:extLst>
              <a:ext uri="{FF2B5EF4-FFF2-40B4-BE49-F238E27FC236}">
                <a16:creationId xmlns:a16="http://schemas.microsoft.com/office/drawing/2014/main" id="{BC359575-5CC3-4B2F-91E7-19D6A150BE7B}"/>
              </a:ext>
            </a:extLst>
          </p:cNvPr>
          <p:cNvSpPr>
            <a:spLocks noGrp="1"/>
          </p:cNvSpPr>
          <p:nvPr>
            <p:ph type="body" sz="quarter" idx="13" hasCustomPrompt="1"/>
          </p:nvPr>
        </p:nvSpPr>
        <p:spPr>
          <a:xfrm>
            <a:off x="587347" y="3601840"/>
            <a:ext cx="2472485" cy="412363"/>
          </a:xfrm>
          <a:prstGeom prst="rect">
            <a:avLst/>
          </a:prstGeom>
          <a:noFill/>
        </p:spPr>
        <p:txBody>
          <a:bodyPr anchor="ctr">
            <a:noAutofit/>
          </a:bodyPr>
          <a:lstStyle>
            <a:lvl1pPr algn="l">
              <a:spcAft>
                <a:spcPts val="0"/>
              </a:spcAft>
              <a:defRPr sz="1350" b="1">
                <a:solidFill>
                  <a:schemeClr val="bg1"/>
                </a:solidFill>
              </a:defRPr>
            </a:lvl1pPr>
            <a:lvl2pPr>
              <a:defRPr sz="1050"/>
            </a:lvl2pPr>
            <a:lvl3pPr>
              <a:defRPr sz="900"/>
            </a:lvl3pPr>
            <a:lvl4pPr>
              <a:defRPr sz="825"/>
            </a:lvl4pPr>
            <a:lvl5pPr>
              <a:defRPr sz="825"/>
            </a:lvl5pPr>
          </a:lstStyle>
          <a:p>
            <a:pPr lvl="0"/>
            <a:r>
              <a:rPr lang="en-US" dirty="0"/>
              <a:t>Insert Name</a:t>
            </a:r>
          </a:p>
        </p:txBody>
      </p:sp>
      <p:sp>
        <p:nvSpPr>
          <p:cNvPr id="24" name="Text Placeholder 7">
            <a:extLst>
              <a:ext uri="{FF2B5EF4-FFF2-40B4-BE49-F238E27FC236}">
                <a16:creationId xmlns:a16="http://schemas.microsoft.com/office/drawing/2014/main" id="{53745724-67BB-4475-9660-FEEE12268615}"/>
              </a:ext>
            </a:extLst>
          </p:cNvPr>
          <p:cNvSpPr>
            <a:spLocks noGrp="1"/>
          </p:cNvSpPr>
          <p:nvPr>
            <p:ph type="body" sz="quarter" idx="10" hasCustomPrompt="1"/>
          </p:nvPr>
        </p:nvSpPr>
        <p:spPr>
          <a:xfrm>
            <a:off x="586561" y="4029586"/>
            <a:ext cx="2478108" cy="894840"/>
          </a:xfrm>
          <a:prstGeom prst="rect">
            <a:avLst/>
          </a:prstGeom>
        </p:spPr>
        <p:txBody>
          <a:bodyPr>
            <a:noAutofit/>
          </a:bodyPr>
          <a:lstStyle>
            <a:lvl1pPr>
              <a:lnSpc>
                <a:spcPct val="100000"/>
              </a:lnSpc>
              <a:defRPr sz="10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Insert text</a:t>
            </a:r>
          </a:p>
        </p:txBody>
      </p:sp>
      <p:sp>
        <p:nvSpPr>
          <p:cNvPr id="27" name="Text Placeholder 7">
            <a:extLst>
              <a:ext uri="{FF2B5EF4-FFF2-40B4-BE49-F238E27FC236}">
                <a16:creationId xmlns:a16="http://schemas.microsoft.com/office/drawing/2014/main" id="{C78431F2-3F85-4748-A6BC-A08250A6D354}"/>
              </a:ext>
            </a:extLst>
          </p:cNvPr>
          <p:cNvSpPr>
            <a:spLocks noGrp="1"/>
          </p:cNvSpPr>
          <p:nvPr>
            <p:ph type="body" sz="quarter" idx="15" hasCustomPrompt="1"/>
          </p:nvPr>
        </p:nvSpPr>
        <p:spPr>
          <a:xfrm>
            <a:off x="586561" y="5286886"/>
            <a:ext cx="2473271" cy="713864"/>
          </a:xfrm>
          <a:prstGeom prst="rect">
            <a:avLst/>
          </a:prstGeom>
        </p:spPr>
        <p:txBody>
          <a:bodyPr>
            <a:noAutofit/>
          </a:bodyPr>
          <a:lstStyle>
            <a:lvl1pPr>
              <a:lnSpc>
                <a:spcPct val="100000"/>
              </a:lnSpc>
              <a:defRPr sz="10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Insert text</a:t>
            </a:r>
          </a:p>
        </p:txBody>
      </p:sp>
      <p:sp>
        <p:nvSpPr>
          <p:cNvPr id="31" name="Text Placeholder 30">
            <a:extLst>
              <a:ext uri="{FF2B5EF4-FFF2-40B4-BE49-F238E27FC236}">
                <a16:creationId xmlns:a16="http://schemas.microsoft.com/office/drawing/2014/main" id="{2F5FD05B-1971-40EF-87B3-AD5F161F8514}"/>
              </a:ext>
            </a:extLst>
          </p:cNvPr>
          <p:cNvSpPr>
            <a:spLocks noGrp="1"/>
          </p:cNvSpPr>
          <p:nvPr>
            <p:ph type="body" sz="quarter" idx="17" hasCustomPrompt="1"/>
          </p:nvPr>
        </p:nvSpPr>
        <p:spPr>
          <a:xfrm>
            <a:off x="4045331" y="1370346"/>
            <a:ext cx="2263140" cy="1951038"/>
          </a:xfrm>
          <a:prstGeom prst="rect">
            <a:avLst/>
          </a:prstGeom>
        </p:spPr>
        <p:txBody>
          <a:bodyPr>
            <a:noAutofit/>
          </a:bodyPr>
          <a:lstStyle>
            <a:lvl1pPr marL="175022" marR="0" indent="-175022" algn="l" defTabSz="685800" rtl="0" eaLnBrk="1" fontAlgn="auto" latinLnBrk="0" hangingPunct="1">
              <a:lnSpc>
                <a:spcPct val="90000"/>
              </a:lnSpc>
              <a:spcBef>
                <a:spcPts val="750"/>
              </a:spcBef>
              <a:spcAft>
                <a:spcPts val="0"/>
              </a:spcAft>
              <a:buClr>
                <a:schemeClr val="accent5"/>
              </a:buClr>
              <a:buSzTx/>
              <a:buFont typeface="Wingdings" panose="05000000000000000000" pitchFamily="2" charset="2"/>
              <a:buChar char="§"/>
              <a:tabLst/>
              <a:defRPr sz="1050"/>
            </a:lvl1pPr>
          </a:lstStyle>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endParaRPr lang="en-US" dirty="0"/>
          </a:p>
        </p:txBody>
      </p:sp>
      <p:sp>
        <p:nvSpPr>
          <p:cNvPr id="33" name="Text Placeholder 4">
            <a:extLst>
              <a:ext uri="{FF2B5EF4-FFF2-40B4-BE49-F238E27FC236}">
                <a16:creationId xmlns:a16="http://schemas.microsoft.com/office/drawing/2014/main" id="{C387DD03-5B9B-4915-A35C-BA24C495D5E3}"/>
              </a:ext>
            </a:extLst>
          </p:cNvPr>
          <p:cNvSpPr>
            <a:spLocks noGrp="1"/>
          </p:cNvSpPr>
          <p:nvPr>
            <p:ph type="body" sz="quarter" idx="19" hasCustomPrompt="1"/>
          </p:nvPr>
        </p:nvSpPr>
        <p:spPr>
          <a:xfrm>
            <a:off x="4055172" y="3683544"/>
            <a:ext cx="2263140" cy="412363"/>
          </a:xfrm>
          <a:prstGeom prst="rect">
            <a:avLst/>
          </a:prstGeom>
          <a:noFill/>
        </p:spPr>
        <p:txBody>
          <a:bodyPr anchor="ctr">
            <a:normAutofit/>
          </a:bodyPr>
          <a:lstStyle>
            <a:lvl1pPr algn="l">
              <a:defRPr sz="1200" b="1">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34" name="Text Placeholder 30">
            <a:extLst>
              <a:ext uri="{FF2B5EF4-FFF2-40B4-BE49-F238E27FC236}">
                <a16:creationId xmlns:a16="http://schemas.microsoft.com/office/drawing/2014/main" id="{F174517F-7F9E-4498-9850-A8027203156A}"/>
              </a:ext>
            </a:extLst>
          </p:cNvPr>
          <p:cNvSpPr>
            <a:spLocks noGrp="1"/>
          </p:cNvSpPr>
          <p:nvPr>
            <p:ph type="body" sz="quarter" idx="20" hasCustomPrompt="1"/>
          </p:nvPr>
        </p:nvSpPr>
        <p:spPr>
          <a:xfrm>
            <a:off x="4053579" y="4105691"/>
            <a:ext cx="2263140" cy="1951038"/>
          </a:xfrm>
          <a:prstGeom prst="rect">
            <a:avLst/>
          </a:prstGeom>
        </p:spPr>
        <p:txBody>
          <a:bodyPr>
            <a:noAutofit/>
          </a:bodyPr>
          <a:lstStyle>
            <a:lvl1pPr marL="214313" marR="0" indent="-214313" algn="l" defTabSz="685800" rtl="0" eaLnBrk="1" fontAlgn="auto" latinLnBrk="0" hangingPunct="1">
              <a:lnSpc>
                <a:spcPct val="90000"/>
              </a:lnSpc>
              <a:spcBef>
                <a:spcPts val="750"/>
              </a:spcBef>
              <a:spcAft>
                <a:spcPts val="0"/>
              </a:spcAft>
              <a:buClr>
                <a:schemeClr val="accent5"/>
              </a:buClr>
              <a:buSzTx/>
              <a:buFont typeface="Wingdings" panose="05000000000000000000" pitchFamily="2" charset="2"/>
              <a:buChar char="§"/>
              <a:tabLst/>
              <a:defRPr sz="1050"/>
            </a:lvl1pPr>
          </a:lstStyle>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endParaRPr lang="en-US" dirty="0"/>
          </a:p>
        </p:txBody>
      </p:sp>
      <p:sp>
        <p:nvSpPr>
          <p:cNvPr id="13" name="Oval 20">
            <a:extLst>
              <a:ext uri="{FF2B5EF4-FFF2-40B4-BE49-F238E27FC236}">
                <a16:creationId xmlns:a16="http://schemas.microsoft.com/office/drawing/2014/main" id="{1EFB3510-D39A-47CF-8191-109DDF9E53D5}"/>
              </a:ext>
            </a:extLst>
          </p:cNvPr>
          <p:cNvSpPr/>
          <p:nvPr userDrawn="1"/>
        </p:nvSpPr>
        <p:spPr>
          <a:xfrm>
            <a:off x="571971" y="1028252"/>
            <a:ext cx="1956917" cy="246569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4" name="Retângulo 43">
            <a:extLst>
              <a:ext uri="{FF2B5EF4-FFF2-40B4-BE49-F238E27FC236}">
                <a16:creationId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a:extLst>
              <a:ext uri="{FF2B5EF4-FFF2-40B4-BE49-F238E27FC236}">
                <a16:creationId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chemeClr val="tx2"/>
                </a:solidFill>
                <a:latin typeface="+mj-lt"/>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752569741"/>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ext with Filled Background">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332986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4" name="Picture Placeholder 10">
            <a:extLst>
              <a:ext uri="{FF2B5EF4-FFF2-40B4-BE49-F238E27FC236}">
                <a16:creationId xmlns:a16="http://schemas.microsoft.com/office/drawing/2014/main" id="{709E13E3-3323-4A67-80E2-F9198122983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839" r="32420"/>
          <a:stretch/>
        </p:blipFill>
        <p:spPr>
          <a:xfrm>
            <a:off x="3190342" y="-2148"/>
            <a:ext cx="5953658" cy="6898276"/>
          </a:xfrm>
          <a:prstGeom prst="rect">
            <a:avLst/>
          </a:prstGeom>
        </p:spPr>
      </p:pic>
      <p:sp>
        <p:nvSpPr>
          <p:cNvPr id="8" name="Text Placeholder 7">
            <a:extLst>
              <a:ext uri="{FF2B5EF4-FFF2-40B4-BE49-F238E27FC236}">
                <a16:creationId xmlns:a16="http://schemas.microsoft.com/office/drawing/2014/main" id="{27CE2609-37DA-4C4C-BF45-E56CE85AA41D}"/>
              </a:ext>
            </a:extLst>
          </p:cNvPr>
          <p:cNvSpPr>
            <a:spLocks noGrp="1"/>
          </p:cNvSpPr>
          <p:nvPr>
            <p:ph type="body" sz="quarter" idx="10" hasCustomPrompt="1"/>
          </p:nvPr>
        </p:nvSpPr>
        <p:spPr>
          <a:xfrm>
            <a:off x="305991" y="3068960"/>
            <a:ext cx="5022093" cy="3375382"/>
          </a:xfrm>
          <a:prstGeom prst="rect">
            <a:avLst/>
          </a:prstGeom>
        </p:spPr>
        <p:txBody>
          <a:bodyPr>
            <a:noAutofit/>
          </a:bodyPr>
          <a:lstStyle>
            <a:lvl1pPr>
              <a:lnSpc>
                <a:spcPts val="1500"/>
              </a:lnSpc>
              <a:spcAft>
                <a:spcPts val="1350"/>
              </a:spcAft>
              <a:defRPr sz="1200">
                <a:solidFill>
                  <a:schemeClr val="bg1"/>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long text</a:t>
            </a:r>
            <a:endParaRPr lang="pt-PT" dirty="0"/>
          </a:p>
        </p:txBody>
      </p:sp>
      <p:sp>
        <p:nvSpPr>
          <p:cNvPr id="10" name="Title Placeholder 1">
            <a:extLst>
              <a:ext uri="{FF2B5EF4-FFF2-40B4-BE49-F238E27FC236}">
                <a16:creationId xmlns:a16="http://schemas.microsoft.com/office/drawing/2014/main" id="{57798370-07F4-412F-86CE-30C026EA6825}"/>
              </a:ext>
            </a:extLst>
          </p:cNvPr>
          <p:cNvSpPr>
            <a:spLocks noGrp="1"/>
          </p:cNvSpPr>
          <p:nvPr>
            <p:ph type="title" hasCustomPrompt="1"/>
          </p:nvPr>
        </p:nvSpPr>
        <p:spPr>
          <a:xfrm>
            <a:off x="305992" y="2002973"/>
            <a:ext cx="7533476" cy="859536"/>
          </a:xfrm>
          <a:prstGeom prst="rect">
            <a:avLst/>
          </a:prstGeom>
        </p:spPr>
        <p:txBody>
          <a:bodyPr vert="horz" lIns="0" tIns="0" rIns="0" bIns="0" rtlCol="0" anchor="b">
            <a:normAutofit/>
          </a:bodyPr>
          <a:lstStyle>
            <a:lvl1pPr>
              <a:defRPr lang="pt-PT" dirty="0">
                <a:solidFill>
                  <a:schemeClr val="bg1"/>
                </a:solidFill>
              </a:defRPr>
            </a:lvl1pPr>
          </a:lstStyle>
          <a:p>
            <a:pPr lvl="0">
              <a:lnSpc>
                <a:spcPts val="2250"/>
              </a:lnSpc>
            </a:pPr>
            <a:r>
              <a:rPr lang="en-US" dirty="0"/>
              <a:t>Click to insert title</a:t>
            </a:r>
            <a:endParaRPr lang="pt-PT" dirty="0"/>
          </a:p>
        </p:txBody>
      </p:sp>
      <p:sp>
        <p:nvSpPr>
          <p:cNvPr id="6" name="Retângulo 43">
            <a:extLst>
              <a:ext uri="{FF2B5EF4-FFF2-40B4-BE49-F238E27FC236}">
                <a16:creationId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sp>
        <p:nvSpPr>
          <p:cNvPr id="7" name="Retângulo 43">
            <a:extLst>
              <a:ext uri="{FF2B5EF4-FFF2-40B4-BE49-F238E27FC236}">
                <a16:creationId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cxnSp>
        <p:nvCxnSpPr>
          <p:cNvPr id="9"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3"/>
            <a:extLst>
              <a:ext uri="{FF2B5EF4-FFF2-40B4-BE49-F238E27FC236}">
                <a16:creationId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chemeClr val="bg1"/>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2306892757"/>
      </p:ext>
    </p:extLst>
  </p:cSld>
  <p:clrMapOvr>
    <a:masterClrMapping/>
  </p:clrMapOvr>
  <p:extLst mod="1">
    <p:ext uri="{DCECCB84-F9BA-43D5-87BE-67443E8EF086}">
      <p15:sldGuideLst xmlns:p15="http://schemas.microsoft.com/office/powerpoint/2012/main">
        <p15:guide id="1" orient="horz" pos="255">
          <p15:clr>
            <a:srgbClr val="FBAE40"/>
          </p15:clr>
        </p15:guide>
        <p15:guide id="2" pos="257">
          <p15:clr>
            <a:srgbClr val="FBAE40"/>
          </p15:clr>
        </p15:guide>
        <p15:guide id="3" pos="6879">
          <p15:clr>
            <a:srgbClr val="FBAE4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7CE2609-37DA-4C4C-BF45-E56CE85AA41D}"/>
              </a:ext>
            </a:extLst>
          </p:cNvPr>
          <p:cNvSpPr>
            <a:spLocks noGrp="1"/>
          </p:cNvSpPr>
          <p:nvPr>
            <p:ph type="body" sz="quarter" idx="10" hasCustomPrompt="1"/>
          </p:nvPr>
        </p:nvSpPr>
        <p:spPr>
          <a:xfrm>
            <a:off x="305991" y="2010607"/>
            <a:ext cx="4157663" cy="4442581"/>
          </a:xfrm>
          <a:prstGeom prst="rect">
            <a:avLst/>
          </a:prstGeom>
        </p:spPr>
        <p:txBody>
          <a:bodyPr>
            <a:noAutofit/>
          </a:bodyPr>
          <a:lstStyle>
            <a:lvl1pPr>
              <a:lnSpc>
                <a:spcPct val="100000"/>
              </a:lnSpc>
              <a:defRPr sz="1050">
                <a:solidFill>
                  <a:schemeClr val="tx1"/>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long text</a:t>
            </a:r>
          </a:p>
        </p:txBody>
      </p:sp>
      <p:sp>
        <p:nvSpPr>
          <p:cNvPr id="11" name="Text Placeholder 7">
            <a:extLst>
              <a:ext uri="{FF2B5EF4-FFF2-40B4-BE49-F238E27FC236}">
                <a16:creationId xmlns:a16="http://schemas.microsoft.com/office/drawing/2014/main" id="{4F279807-494A-45DD-A5C6-24F625316B92}"/>
              </a:ext>
            </a:extLst>
          </p:cNvPr>
          <p:cNvSpPr>
            <a:spLocks noGrp="1"/>
          </p:cNvSpPr>
          <p:nvPr>
            <p:ph type="body" sz="quarter" idx="11" hasCustomPrompt="1"/>
          </p:nvPr>
        </p:nvSpPr>
        <p:spPr>
          <a:xfrm>
            <a:off x="4680349" y="2010606"/>
            <a:ext cx="4137333" cy="4441372"/>
          </a:xfrm>
          <a:prstGeom prst="rect">
            <a:avLst/>
          </a:prstGeom>
        </p:spPr>
        <p:txBody>
          <a:bodyPr>
            <a:noAutofit/>
          </a:bodyPr>
          <a:lstStyle>
            <a:lvl1pPr>
              <a:lnSpc>
                <a:spcPct val="100000"/>
              </a:lnSpc>
              <a:defRPr sz="1050">
                <a:solidFill>
                  <a:schemeClr val="tx1"/>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long text</a:t>
            </a:r>
          </a:p>
        </p:txBody>
      </p:sp>
      <p:sp>
        <p:nvSpPr>
          <p:cNvPr id="13" name="Text Placeholder 7">
            <a:extLst>
              <a:ext uri="{FF2B5EF4-FFF2-40B4-BE49-F238E27FC236}">
                <a16:creationId xmlns:a16="http://schemas.microsoft.com/office/drawing/2014/main" id="{D8D7F005-BA7C-423E-87B0-6782D88233F6}"/>
              </a:ext>
            </a:extLst>
          </p:cNvPr>
          <p:cNvSpPr>
            <a:spLocks noGrp="1"/>
          </p:cNvSpPr>
          <p:nvPr>
            <p:ph type="body" sz="quarter" idx="12" hasCustomPrompt="1"/>
          </p:nvPr>
        </p:nvSpPr>
        <p:spPr>
          <a:xfrm>
            <a:off x="305991" y="1420990"/>
            <a:ext cx="4157663" cy="438494"/>
          </a:xfrm>
          <a:prstGeom prst="rect">
            <a:avLst/>
          </a:prstGeom>
        </p:spPr>
        <p:txBody>
          <a:bodyPr>
            <a:noAutofit/>
          </a:bodyPr>
          <a:lstStyle>
            <a:lvl1pPr>
              <a:lnSpc>
                <a:spcPts val="1650"/>
              </a:lnSpc>
              <a:defRPr sz="1350" b="0">
                <a:solidFill>
                  <a:srgbClr val="12ABDB"/>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title</a:t>
            </a:r>
          </a:p>
        </p:txBody>
      </p:sp>
      <p:sp>
        <p:nvSpPr>
          <p:cNvPr id="14" name="Text Placeholder 7">
            <a:extLst>
              <a:ext uri="{FF2B5EF4-FFF2-40B4-BE49-F238E27FC236}">
                <a16:creationId xmlns:a16="http://schemas.microsoft.com/office/drawing/2014/main" id="{47BDC0DA-1585-454D-9E74-41D2AFC0FEE5}"/>
              </a:ext>
            </a:extLst>
          </p:cNvPr>
          <p:cNvSpPr>
            <a:spLocks noGrp="1"/>
          </p:cNvSpPr>
          <p:nvPr>
            <p:ph type="body" sz="quarter" idx="13" hasCustomPrompt="1"/>
          </p:nvPr>
        </p:nvSpPr>
        <p:spPr>
          <a:xfrm>
            <a:off x="4680349" y="1420990"/>
            <a:ext cx="4137333" cy="438494"/>
          </a:xfrm>
          <a:prstGeom prst="rect">
            <a:avLst/>
          </a:prstGeom>
        </p:spPr>
        <p:txBody>
          <a:bodyPr>
            <a:noAutofit/>
          </a:bodyPr>
          <a:lstStyle>
            <a:lvl1pPr>
              <a:lnSpc>
                <a:spcPts val="1650"/>
              </a:lnSpc>
              <a:defRPr sz="1350" b="0">
                <a:solidFill>
                  <a:srgbClr val="12ABDB"/>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title</a:t>
            </a:r>
          </a:p>
        </p:txBody>
      </p:sp>
      <p:sp>
        <p:nvSpPr>
          <p:cNvPr id="9" name="Title Placeholder 1">
            <a:extLst>
              <a:ext uri="{FF2B5EF4-FFF2-40B4-BE49-F238E27FC236}">
                <a16:creationId xmlns:a16="http://schemas.microsoft.com/office/drawing/2014/main" id="{6733E381-C11A-4F10-88ED-DDEA4B9167E2}"/>
              </a:ext>
            </a:extLst>
          </p:cNvPr>
          <p:cNvSpPr>
            <a:spLocks noGrp="1"/>
          </p:cNvSpPr>
          <p:nvPr>
            <p:ph type="title" hasCustomPrompt="1"/>
          </p:nvPr>
        </p:nvSpPr>
        <p:spPr>
          <a:xfrm>
            <a:off x="305991" y="404813"/>
            <a:ext cx="8208447" cy="865054"/>
          </a:xfrm>
          <a:prstGeom prst="rect">
            <a:avLst/>
          </a:prstGeom>
        </p:spPr>
        <p:txBody>
          <a:bodyPr vert="horz" lIns="0" tIns="0" rIns="0" bIns="0" rtlCol="0" anchor="t">
            <a:normAutofit/>
          </a:bodyPr>
          <a:lstStyle>
            <a:lvl1pPr>
              <a:defRPr lang="pt-PT" dirty="0">
                <a:solidFill>
                  <a:schemeClr val="tx2"/>
                </a:solidFill>
              </a:defRPr>
            </a:lvl1pPr>
          </a:lstStyle>
          <a:p>
            <a:pPr lvl="0">
              <a:lnSpc>
                <a:spcPts val="2250"/>
              </a:lnSpc>
            </a:pPr>
            <a:r>
              <a:rPr lang="en-US" dirty="0"/>
              <a:t>Click to insert title</a:t>
            </a:r>
            <a:endParaRPr lang="pt-PT" dirty="0"/>
          </a:p>
        </p:txBody>
      </p:sp>
      <p:sp>
        <p:nvSpPr>
          <p:cNvPr id="16" name="Retângulo 43">
            <a:extLst>
              <a:ext uri="{FF2B5EF4-FFF2-40B4-BE49-F238E27FC236}">
                <a16:creationId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5630734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Titre seul">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41987" name="think-cell Slide" r:id="rId5" imgW="360" imgH="360" progId="">
                  <p:embed/>
                </p:oleObj>
              </mc:Choice>
              <mc:Fallback>
                <p:oleObj name="think-cell Slide" r:id="rId5" imgW="360" imgH="360" progId="">
                  <p:embed/>
                  <p:pic>
                    <p:nvPicPr>
                      <p:cNvPr id="3" name="Object 2" hidden="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hasCustomPrompt="1"/>
            <p:custDataLst>
              <p:tags r:id="rId3"/>
            </p:custDataLst>
          </p:nvPr>
        </p:nvSpPr>
        <p:spPr/>
        <p:txBody>
          <a:bodyPr/>
          <a:lstStyle>
            <a:lvl1pPr>
              <a:defRPr/>
            </a:lvl1pPr>
          </a:lstStyle>
          <a:p>
            <a:pPr lvl="0"/>
            <a:r>
              <a:rPr lang="en-US" noProof="0" dirty="0"/>
              <a:t>Click to edit Master title style</a:t>
            </a:r>
          </a:p>
        </p:txBody>
      </p:sp>
    </p:spTree>
    <p:extLst>
      <p:ext uri="{BB962C8B-B14F-4D97-AF65-F5344CB8AC3E}">
        <p14:creationId xmlns:p14="http://schemas.microsoft.com/office/powerpoint/2010/main" val="79696993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hree column with content">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79F1DAD-5BB1-4142-B838-01DB99370135}"/>
              </a:ext>
            </a:extLst>
          </p:cNvPr>
          <p:cNvSpPr/>
          <p:nvPr userDrawn="1"/>
        </p:nvSpPr>
        <p:spPr>
          <a:xfrm>
            <a:off x="0" y="4077072"/>
            <a:ext cx="9144000" cy="27809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dirty="0"/>
          </a:p>
        </p:txBody>
      </p:sp>
      <p:sp>
        <p:nvSpPr>
          <p:cNvPr id="9" name="Text Placeholder 4">
            <a:extLst>
              <a:ext uri="{FF2B5EF4-FFF2-40B4-BE49-F238E27FC236}">
                <a16:creationId xmlns:a16="http://schemas.microsoft.com/office/drawing/2014/main" id="{04C1CAD0-39C3-4CE2-A9E9-8CA99EFF5357}"/>
              </a:ext>
            </a:extLst>
          </p:cNvPr>
          <p:cNvSpPr>
            <a:spLocks noGrp="1"/>
          </p:cNvSpPr>
          <p:nvPr>
            <p:ph type="body" sz="quarter" idx="13" hasCustomPrompt="1"/>
          </p:nvPr>
        </p:nvSpPr>
        <p:spPr>
          <a:xfrm>
            <a:off x="319866" y="1423338"/>
            <a:ext cx="2674620" cy="412363"/>
          </a:xfrm>
          <a:prstGeom prst="rect">
            <a:avLst/>
          </a:prstGeom>
          <a:noFill/>
        </p:spPr>
        <p:txBody>
          <a:bodyPr anchor="ctr">
            <a:noAutofit/>
          </a:bodyPr>
          <a:lstStyle>
            <a:lvl1pPr algn="l">
              <a:defRPr sz="1350" b="0">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37" name="Text Placeholder 4">
            <a:extLst>
              <a:ext uri="{FF2B5EF4-FFF2-40B4-BE49-F238E27FC236}">
                <a16:creationId xmlns:a16="http://schemas.microsoft.com/office/drawing/2014/main" id="{8D6FD04F-776D-4BC2-9828-DC149A95B778}"/>
              </a:ext>
            </a:extLst>
          </p:cNvPr>
          <p:cNvSpPr>
            <a:spLocks noGrp="1"/>
          </p:cNvSpPr>
          <p:nvPr>
            <p:ph type="body" sz="quarter" idx="27" hasCustomPrompt="1"/>
          </p:nvPr>
        </p:nvSpPr>
        <p:spPr>
          <a:xfrm>
            <a:off x="6163390" y="1423338"/>
            <a:ext cx="2674620" cy="412363"/>
          </a:xfrm>
          <a:prstGeom prst="rect">
            <a:avLst/>
          </a:prstGeom>
          <a:noFill/>
        </p:spPr>
        <p:txBody>
          <a:bodyPr anchor="ctr">
            <a:noAutofit/>
          </a:bodyPr>
          <a:lstStyle>
            <a:lvl1pPr algn="l">
              <a:defRPr sz="1350" b="0">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39" name="Text Placeholder 4">
            <a:extLst>
              <a:ext uri="{FF2B5EF4-FFF2-40B4-BE49-F238E27FC236}">
                <a16:creationId xmlns:a16="http://schemas.microsoft.com/office/drawing/2014/main" id="{5A2CDF95-9D29-4775-8BEF-90BC5372B782}"/>
              </a:ext>
            </a:extLst>
          </p:cNvPr>
          <p:cNvSpPr>
            <a:spLocks noGrp="1"/>
          </p:cNvSpPr>
          <p:nvPr>
            <p:ph type="body" sz="quarter" idx="29" hasCustomPrompt="1"/>
          </p:nvPr>
        </p:nvSpPr>
        <p:spPr>
          <a:xfrm>
            <a:off x="3241628" y="1423338"/>
            <a:ext cx="2674620" cy="412363"/>
          </a:xfrm>
          <a:prstGeom prst="rect">
            <a:avLst/>
          </a:prstGeom>
          <a:noFill/>
        </p:spPr>
        <p:txBody>
          <a:bodyPr anchor="ctr">
            <a:noAutofit/>
          </a:bodyPr>
          <a:lstStyle>
            <a:lvl1pPr algn="l">
              <a:defRPr sz="1350" b="0">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41" name="Text Placeholder 4">
            <a:extLst>
              <a:ext uri="{FF2B5EF4-FFF2-40B4-BE49-F238E27FC236}">
                <a16:creationId xmlns:a16="http://schemas.microsoft.com/office/drawing/2014/main" id="{6012FFDA-311F-429E-998E-F6E6B0A7186E}"/>
              </a:ext>
            </a:extLst>
          </p:cNvPr>
          <p:cNvSpPr>
            <a:spLocks noGrp="1"/>
          </p:cNvSpPr>
          <p:nvPr>
            <p:ph type="body" sz="quarter" idx="31" hasCustomPrompt="1"/>
          </p:nvPr>
        </p:nvSpPr>
        <p:spPr>
          <a:xfrm>
            <a:off x="305991" y="4231997"/>
            <a:ext cx="8532019" cy="412363"/>
          </a:xfrm>
          <a:prstGeom prst="rect">
            <a:avLst/>
          </a:prstGeom>
          <a:noFill/>
        </p:spPr>
        <p:txBody>
          <a:bodyPr vert="horz" lIns="0" tIns="0" rIns="0" bIns="0" rtlCol="0" anchor="ctr">
            <a:noAutofit/>
          </a:bodyPr>
          <a:lstStyle>
            <a:lvl1pPr>
              <a:defRPr lang="en-US" b="0" dirty="0">
                <a:solidFill>
                  <a:schemeClr val="accent4"/>
                </a:solidFill>
              </a:defRPr>
            </a:lvl1pPr>
          </a:lstStyle>
          <a:p>
            <a:pPr lvl="0"/>
            <a:r>
              <a:rPr lang="en-US" dirty="0"/>
              <a:t>Click to insert section title</a:t>
            </a:r>
          </a:p>
        </p:txBody>
      </p:sp>
      <p:sp>
        <p:nvSpPr>
          <p:cNvPr id="42" name="Text Placeholder 7">
            <a:extLst>
              <a:ext uri="{FF2B5EF4-FFF2-40B4-BE49-F238E27FC236}">
                <a16:creationId xmlns:a16="http://schemas.microsoft.com/office/drawing/2014/main" id="{9228FC83-C11D-47F2-8BDE-B10D125E5E87}"/>
              </a:ext>
            </a:extLst>
          </p:cNvPr>
          <p:cNvSpPr>
            <a:spLocks noGrp="1"/>
          </p:cNvSpPr>
          <p:nvPr>
            <p:ph type="body" sz="quarter" idx="32" hasCustomPrompt="1"/>
          </p:nvPr>
        </p:nvSpPr>
        <p:spPr>
          <a:xfrm>
            <a:off x="319866" y="1866556"/>
            <a:ext cx="2674620"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Retângulo 43">
            <a:extLst>
              <a:ext uri="{FF2B5EF4-FFF2-40B4-BE49-F238E27FC236}">
                <a16:creationId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9"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0" name="Rectangle 27">
            <a:hlinkClick r:id="rId2"/>
            <a:extLst>
              <a:ext uri="{FF2B5EF4-FFF2-40B4-BE49-F238E27FC236}">
                <a16:creationId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21" name="Retângulo 43">
            <a:extLst>
              <a:ext uri="{FF2B5EF4-FFF2-40B4-BE49-F238E27FC236}">
                <a16:creationId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23"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24" name="Text Placeholder 7">
            <a:extLst>
              <a:ext uri="{FF2B5EF4-FFF2-40B4-BE49-F238E27FC236}">
                <a16:creationId xmlns:a16="http://schemas.microsoft.com/office/drawing/2014/main" id="{9228FC83-C11D-47F2-8BDE-B10D125E5E87}"/>
              </a:ext>
            </a:extLst>
          </p:cNvPr>
          <p:cNvSpPr>
            <a:spLocks noGrp="1"/>
          </p:cNvSpPr>
          <p:nvPr>
            <p:ph type="body" sz="quarter" idx="33" hasCustomPrompt="1"/>
          </p:nvPr>
        </p:nvSpPr>
        <p:spPr>
          <a:xfrm>
            <a:off x="3241628" y="1866556"/>
            <a:ext cx="2674620"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5" name="Text Placeholder 7">
            <a:extLst>
              <a:ext uri="{FF2B5EF4-FFF2-40B4-BE49-F238E27FC236}">
                <a16:creationId xmlns:a16="http://schemas.microsoft.com/office/drawing/2014/main" id="{9228FC83-C11D-47F2-8BDE-B10D125E5E87}"/>
              </a:ext>
            </a:extLst>
          </p:cNvPr>
          <p:cNvSpPr>
            <a:spLocks noGrp="1"/>
          </p:cNvSpPr>
          <p:nvPr>
            <p:ph type="body" sz="quarter" idx="34" hasCustomPrompt="1"/>
          </p:nvPr>
        </p:nvSpPr>
        <p:spPr>
          <a:xfrm>
            <a:off x="6163390" y="1866556"/>
            <a:ext cx="2674620"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6"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319866" y="4674188"/>
            <a:ext cx="8518144" cy="1799211"/>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287550890"/>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3 Topics with icons">
    <p:bg>
      <p:bgPr>
        <a:solidFill>
          <a:schemeClr val="bg1"/>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0"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1494570" y="1556793"/>
            <a:ext cx="7343440" cy="1368152"/>
          </a:xfrm>
          <a:prstGeom prst="rect">
            <a:avLst/>
          </a:prstGeom>
        </p:spPr>
        <p:txBody>
          <a:bodyPr anchor="ct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1" name="Text Placeholder 7">
            <a:extLst>
              <a:ext uri="{FF2B5EF4-FFF2-40B4-BE49-F238E27FC236}">
                <a16:creationId xmlns:a16="http://schemas.microsoft.com/office/drawing/2014/main" id="{9228FC83-C11D-47F2-8BDE-B10D125E5E87}"/>
              </a:ext>
            </a:extLst>
          </p:cNvPr>
          <p:cNvSpPr>
            <a:spLocks noGrp="1"/>
          </p:cNvSpPr>
          <p:nvPr>
            <p:ph type="body" sz="quarter" idx="36" hasCustomPrompt="1"/>
          </p:nvPr>
        </p:nvSpPr>
        <p:spPr>
          <a:xfrm>
            <a:off x="1494570" y="3320915"/>
            <a:ext cx="7343440" cy="1368152"/>
          </a:xfrm>
          <a:prstGeom prst="rect">
            <a:avLst/>
          </a:prstGeom>
        </p:spPr>
        <p:txBody>
          <a:bodyPr anchor="ct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2" name="Text Placeholder 7">
            <a:extLst>
              <a:ext uri="{FF2B5EF4-FFF2-40B4-BE49-F238E27FC236}">
                <a16:creationId xmlns:a16="http://schemas.microsoft.com/office/drawing/2014/main" id="{9228FC83-C11D-47F2-8BDE-B10D125E5E87}"/>
              </a:ext>
            </a:extLst>
          </p:cNvPr>
          <p:cNvSpPr>
            <a:spLocks noGrp="1"/>
          </p:cNvSpPr>
          <p:nvPr>
            <p:ph type="body" sz="quarter" idx="37" hasCustomPrompt="1"/>
          </p:nvPr>
        </p:nvSpPr>
        <p:spPr>
          <a:xfrm>
            <a:off x="1494570" y="5085036"/>
            <a:ext cx="7343440" cy="1368152"/>
          </a:xfrm>
          <a:prstGeom prst="rect">
            <a:avLst/>
          </a:prstGeom>
        </p:spPr>
        <p:txBody>
          <a:bodyPr anchor="ct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3" name="Retângulo 43">
            <a:extLst>
              <a:ext uri="{FF2B5EF4-FFF2-40B4-BE49-F238E27FC236}">
                <a16:creationId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grpSp>
        <p:nvGrpSpPr>
          <p:cNvPr id="17" name="Group 4">
            <a:extLst>
              <a:ext uri="{FF2B5EF4-FFF2-40B4-BE49-F238E27FC236}">
                <a16:creationId xmlns:a16="http://schemas.microsoft.com/office/drawing/2014/main" id="{F55AA728-28C9-4E2C-9F9C-ED1CE98A5CDA}"/>
              </a:ext>
            </a:extLst>
          </p:cNvPr>
          <p:cNvGrpSpPr>
            <a:grpSpLocks noChangeAspect="1"/>
          </p:cNvGrpSpPr>
          <p:nvPr userDrawn="1"/>
        </p:nvGrpSpPr>
        <p:grpSpPr bwMode="auto">
          <a:xfrm>
            <a:off x="282547" y="3487371"/>
            <a:ext cx="964466" cy="1201696"/>
            <a:chOff x="-163" y="-158"/>
            <a:chExt cx="2854" cy="2667"/>
          </a:xfrm>
        </p:grpSpPr>
        <p:sp>
          <p:nvSpPr>
            <p:cNvPr id="18" name="Freeform 5">
              <a:extLst>
                <a:ext uri="{FF2B5EF4-FFF2-40B4-BE49-F238E27FC236}">
                  <a16:creationId xmlns:a16="http://schemas.microsoft.com/office/drawing/2014/main" id="{C00D10BF-495F-4321-9BCA-1A6DC376E34A}"/>
                </a:ext>
              </a:extLst>
            </p:cNvPr>
            <p:cNvSpPr>
              <a:spLocks/>
            </p:cNvSpPr>
            <p:nvPr/>
          </p:nvSpPr>
          <p:spPr bwMode="auto">
            <a:xfrm>
              <a:off x="-163" y="-158"/>
              <a:ext cx="2854" cy="2667"/>
            </a:xfrm>
            <a:custGeom>
              <a:avLst/>
              <a:gdLst>
                <a:gd name="T0" fmla="*/ 153 w 1067"/>
                <a:gd name="T1" fmla="*/ 780 h 997"/>
                <a:gd name="T2" fmla="*/ 256 w 1067"/>
                <a:gd name="T3" fmla="*/ 149 h 997"/>
                <a:gd name="T4" fmla="*/ 914 w 1067"/>
                <a:gd name="T5" fmla="*/ 241 h 997"/>
                <a:gd name="T6" fmla="*/ 794 w 1067"/>
                <a:gd name="T7" fmla="*/ 848 h 997"/>
                <a:gd name="T8" fmla="*/ 153 w 1067"/>
                <a:gd name="T9" fmla="*/ 780 h 997"/>
              </a:gdLst>
              <a:ahLst/>
              <a:cxnLst>
                <a:cxn ang="0">
                  <a:pos x="T0" y="T1"/>
                </a:cxn>
                <a:cxn ang="0">
                  <a:pos x="T2" y="T3"/>
                </a:cxn>
                <a:cxn ang="0">
                  <a:pos x="T4" y="T5"/>
                </a:cxn>
                <a:cxn ang="0">
                  <a:pos x="T6" y="T7"/>
                </a:cxn>
                <a:cxn ang="0">
                  <a:pos x="T8" y="T9"/>
                </a:cxn>
              </a:cxnLst>
              <a:rect l="0" t="0" r="r" b="b"/>
              <a:pathLst>
                <a:path w="1067" h="997">
                  <a:moveTo>
                    <a:pt x="153" y="780"/>
                  </a:moveTo>
                  <a:cubicBezTo>
                    <a:pt x="0" y="580"/>
                    <a:pt x="46" y="297"/>
                    <a:pt x="256" y="149"/>
                  </a:cubicBezTo>
                  <a:cubicBezTo>
                    <a:pt x="466" y="0"/>
                    <a:pt x="760" y="42"/>
                    <a:pt x="914" y="241"/>
                  </a:cubicBezTo>
                  <a:cubicBezTo>
                    <a:pt x="1067" y="441"/>
                    <a:pt x="1004" y="700"/>
                    <a:pt x="794" y="848"/>
                  </a:cubicBezTo>
                  <a:cubicBezTo>
                    <a:pt x="584" y="997"/>
                    <a:pt x="307" y="979"/>
                    <a:pt x="153" y="780"/>
                  </a:cubicBezTo>
                </a:path>
              </a:pathLst>
            </a:custGeom>
            <a:solidFill>
              <a:srgbClr val="8708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19" name="Freeform 6">
              <a:extLst>
                <a:ext uri="{FF2B5EF4-FFF2-40B4-BE49-F238E27FC236}">
                  <a16:creationId xmlns:a16="http://schemas.microsoft.com/office/drawing/2014/main" id="{FC345721-3D86-455D-A3E5-6A031E9161FE}"/>
                </a:ext>
              </a:extLst>
            </p:cNvPr>
            <p:cNvSpPr>
              <a:spLocks/>
            </p:cNvSpPr>
            <p:nvPr/>
          </p:nvSpPr>
          <p:spPr bwMode="auto">
            <a:xfrm>
              <a:off x="677" y="535"/>
              <a:ext cx="465" cy="500"/>
            </a:xfrm>
            <a:custGeom>
              <a:avLst/>
              <a:gdLst>
                <a:gd name="T0" fmla="*/ 71 w 174"/>
                <a:gd name="T1" fmla="*/ 178 h 187"/>
                <a:gd name="T2" fmla="*/ 8 w 174"/>
                <a:gd name="T3" fmla="*/ 78 h 187"/>
                <a:gd name="T4" fmla="*/ 98 w 174"/>
                <a:gd name="T5" fmla="*/ 9 h 187"/>
                <a:gd name="T6" fmla="*/ 167 w 174"/>
                <a:gd name="T7" fmla="*/ 110 h 187"/>
                <a:gd name="T8" fmla="*/ 71 w 174"/>
                <a:gd name="T9" fmla="*/ 178 h 187"/>
              </a:gdLst>
              <a:ahLst/>
              <a:cxnLst>
                <a:cxn ang="0">
                  <a:pos x="T0" y="T1"/>
                </a:cxn>
                <a:cxn ang="0">
                  <a:pos x="T2" y="T3"/>
                </a:cxn>
                <a:cxn ang="0">
                  <a:pos x="T4" y="T5"/>
                </a:cxn>
                <a:cxn ang="0">
                  <a:pos x="T6" y="T7"/>
                </a:cxn>
                <a:cxn ang="0">
                  <a:pos x="T8" y="T9"/>
                </a:cxn>
              </a:cxnLst>
              <a:rect l="0" t="0" r="r" b="b"/>
              <a:pathLst>
                <a:path w="174" h="187">
                  <a:moveTo>
                    <a:pt x="71" y="178"/>
                  </a:moveTo>
                  <a:cubicBezTo>
                    <a:pt x="26" y="169"/>
                    <a:pt x="0" y="125"/>
                    <a:pt x="8" y="78"/>
                  </a:cubicBezTo>
                  <a:cubicBezTo>
                    <a:pt x="15" y="31"/>
                    <a:pt x="53" y="0"/>
                    <a:pt x="98" y="9"/>
                  </a:cubicBezTo>
                  <a:cubicBezTo>
                    <a:pt x="144" y="18"/>
                    <a:pt x="174" y="63"/>
                    <a:pt x="167" y="110"/>
                  </a:cubicBezTo>
                  <a:cubicBezTo>
                    <a:pt x="159" y="157"/>
                    <a:pt x="116" y="187"/>
                    <a:pt x="71" y="178"/>
                  </a:cubicBezTo>
                </a:path>
              </a:pathLst>
            </a:custGeom>
            <a:solidFill>
              <a:srgbClr val="FF304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20" name="Freeform 7">
              <a:extLst>
                <a:ext uri="{FF2B5EF4-FFF2-40B4-BE49-F238E27FC236}">
                  <a16:creationId xmlns:a16="http://schemas.microsoft.com/office/drawing/2014/main" id="{88996DE1-792D-4B62-9A86-687AFAF8E76E}"/>
                </a:ext>
              </a:extLst>
            </p:cNvPr>
            <p:cNvSpPr>
              <a:spLocks/>
            </p:cNvSpPr>
            <p:nvPr/>
          </p:nvSpPr>
          <p:spPr bwMode="auto">
            <a:xfrm>
              <a:off x="500" y="1075"/>
              <a:ext cx="821" cy="543"/>
            </a:xfrm>
            <a:custGeom>
              <a:avLst/>
              <a:gdLst>
                <a:gd name="T0" fmla="*/ 49 w 307"/>
                <a:gd name="T1" fmla="*/ 182 h 203"/>
                <a:gd name="T2" fmla="*/ 8 w 307"/>
                <a:gd name="T3" fmla="*/ 118 h 203"/>
                <a:gd name="T4" fmla="*/ 192 w 307"/>
                <a:gd name="T5" fmla="*/ 23 h 203"/>
                <a:gd name="T6" fmla="*/ 303 w 307"/>
                <a:gd name="T7" fmla="*/ 135 h 203"/>
                <a:gd name="T8" fmla="*/ 307 w 307"/>
                <a:gd name="T9" fmla="*/ 172 h 203"/>
                <a:gd name="T10" fmla="*/ 49 w 307"/>
                <a:gd name="T11" fmla="*/ 182 h 203"/>
              </a:gdLst>
              <a:ahLst/>
              <a:cxnLst>
                <a:cxn ang="0">
                  <a:pos x="T0" y="T1"/>
                </a:cxn>
                <a:cxn ang="0">
                  <a:pos x="T2" y="T3"/>
                </a:cxn>
                <a:cxn ang="0">
                  <a:pos x="T4" y="T5"/>
                </a:cxn>
                <a:cxn ang="0">
                  <a:pos x="T6" y="T7"/>
                </a:cxn>
                <a:cxn ang="0">
                  <a:pos x="T8" y="T9"/>
                </a:cxn>
                <a:cxn ang="0">
                  <a:pos x="T10" y="T11"/>
                </a:cxn>
              </a:cxnLst>
              <a:rect l="0" t="0" r="r" b="b"/>
              <a:pathLst>
                <a:path w="307" h="203">
                  <a:moveTo>
                    <a:pt x="49" y="182"/>
                  </a:moveTo>
                  <a:cubicBezTo>
                    <a:pt x="19" y="177"/>
                    <a:pt x="0" y="148"/>
                    <a:pt x="8" y="118"/>
                  </a:cubicBezTo>
                  <a:cubicBezTo>
                    <a:pt x="24" y="58"/>
                    <a:pt x="85" y="0"/>
                    <a:pt x="192" y="23"/>
                  </a:cubicBezTo>
                  <a:cubicBezTo>
                    <a:pt x="246" y="35"/>
                    <a:pt x="291" y="79"/>
                    <a:pt x="303" y="135"/>
                  </a:cubicBezTo>
                  <a:cubicBezTo>
                    <a:pt x="306" y="148"/>
                    <a:pt x="307" y="160"/>
                    <a:pt x="307" y="172"/>
                  </a:cubicBezTo>
                  <a:cubicBezTo>
                    <a:pt x="236" y="169"/>
                    <a:pt x="168" y="203"/>
                    <a:pt x="49" y="182"/>
                  </a:cubicBezTo>
                </a:path>
              </a:pathLst>
            </a:custGeom>
            <a:solidFill>
              <a:srgbClr val="FF304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21" name="Freeform 8">
              <a:extLst>
                <a:ext uri="{FF2B5EF4-FFF2-40B4-BE49-F238E27FC236}">
                  <a16:creationId xmlns:a16="http://schemas.microsoft.com/office/drawing/2014/main" id="{99A3E024-557A-4737-A486-DB81CBFED8D8}"/>
                </a:ext>
              </a:extLst>
            </p:cNvPr>
            <p:cNvSpPr>
              <a:spLocks/>
            </p:cNvSpPr>
            <p:nvPr/>
          </p:nvSpPr>
          <p:spPr bwMode="auto">
            <a:xfrm>
              <a:off x="1249" y="575"/>
              <a:ext cx="527" cy="570"/>
            </a:xfrm>
            <a:custGeom>
              <a:avLst/>
              <a:gdLst>
                <a:gd name="T0" fmla="*/ 105 w 197"/>
                <a:gd name="T1" fmla="*/ 209 h 213"/>
                <a:gd name="T2" fmla="*/ 196 w 197"/>
                <a:gd name="T3" fmla="*/ 100 h 213"/>
                <a:gd name="T4" fmla="*/ 99 w 197"/>
                <a:gd name="T5" fmla="*/ 4 h 213"/>
                <a:gd name="T6" fmla="*/ 2 w 197"/>
                <a:gd name="T7" fmla="*/ 113 h 213"/>
                <a:gd name="T8" fmla="*/ 105 w 197"/>
                <a:gd name="T9" fmla="*/ 209 h 213"/>
              </a:gdLst>
              <a:ahLst/>
              <a:cxnLst>
                <a:cxn ang="0">
                  <a:pos x="T0" y="T1"/>
                </a:cxn>
                <a:cxn ang="0">
                  <a:pos x="T2" y="T3"/>
                </a:cxn>
                <a:cxn ang="0">
                  <a:pos x="T4" y="T5"/>
                </a:cxn>
                <a:cxn ang="0">
                  <a:pos x="T6" y="T7"/>
                </a:cxn>
                <a:cxn ang="0">
                  <a:pos x="T8" y="T9"/>
                </a:cxn>
              </a:cxnLst>
              <a:rect l="0" t="0" r="r" b="b"/>
              <a:pathLst>
                <a:path w="197" h="213">
                  <a:moveTo>
                    <a:pt x="105" y="209"/>
                  </a:moveTo>
                  <a:cubicBezTo>
                    <a:pt x="160" y="205"/>
                    <a:pt x="197" y="156"/>
                    <a:pt x="196" y="100"/>
                  </a:cubicBezTo>
                  <a:cubicBezTo>
                    <a:pt x="194" y="43"/>
                    <a:pt x="154" y="0"/>
                    <a:pt x="99" y="4"/>
                  </a:cubicBezTo>
                  <a:cubicBezTo>
                    <a:pt x="44" y="8"/>
                    <a:pt x="0" y="57"/>
                    <a:pt x="2" y="113"/>
                  </a:cubicBezTo>
                  <a:cubicBezTo>
                    <a:pt x="3" y="170"/>
                    <a:pt x="50" y="213"/>
                    <a:pt x="105" y="209"/>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22" name="Freeform 9">
              <a:extLst>
                <a:ext uri="{FF2B5EF4-FFF2-40B4-BE49-F238E27FC236}">
                  <a16:creationId xmlns:a16="http://schemas.microsoft.com/office/drawing/2014/main" id="{B91EABC1-BAA9-4368-93ED-01B2A8854188}"/>
                </a:ext>
              </a:extLst>
            </p:cNvPr>
            <p:cNvSpPr>
              <a:spLocks/>
            </p:cNvSpPr>
            <p:nvPr/>
          </p:nvSpPr>
          <p:spPr bwMode="auto">
            <a:xfrm>
              <a:off x="1017" y="1209"/>
              <a:ext cx="986" cy="647"/>
            </a:xfrm>
            <a:custGeom>
              <a:avLst/>
              <a:gdLst>
                <a:gd name="T0" fmla="*/ 1 w 369"/>
                <a:gd name="T1" fmla="*/ 207 h 242"/>
                <a:gd name="T2" fmla="*/ 5 w 369"/>
                <a:gd name="T3" fmla="*/ 162 h 242"/>
                <a:gd name="T4" fmla="*/ 137 w 369"/>
                <a:gd name="T5" fmla="*/ 28 h 242"/>
                <a:gd name="T6" fmla="*/ 356 w 369"/>
                <a:gd name="T7" fmla="*/ 131 h 242"/>
                <a:gd name="T8" fmla="*/ 304 w 369"/>
                <a:gd name="T9" fmla="*/ 218 h 242"/>
                <a:gd name="T10" fmla="*/ 1 w 369"/>
                <a:gd name="T11" fmla="*/ 207 h 242"/>
              </a:gdLst>
              <a:ahLst/>
              <a:cxnLst>
                <a:cxn ang="0">
                  <a:pos x="T0" y="T1"/>
                </a:cxn>
                <a:cxn ang="0">
                  <a:pos x="T2" y="T3"/>
                </a:cxn>
                <a:cxn ang="0">
                  <a:pos x="T4" y="T5"/>
                </a:cxn>
                <a:cxn ang="0">
                  <a:pos x="T6" y="T7"/>
                </a:cxn>
                <a:cxn ang="0">
                  <a:pos x="T8" y="T9"/>
                </a:cxn>
                <a:cxn ang="0">
                  <a:pos x="T10" y="T11"/>
                </a:cxn>
              </a:cxnLst>
              <a:rect l="0" t="0" r="r" b="b"/>
              <a:pathLst>
                <a:path w="369" h="242">
                  <a:moveTo>
                    <a:pt x="1" y="207"/>
                  </a:moveTo>
                  <a:cubicBezTo>
                    <a:pt x="0" y="193"/>
                    <a:pt x="2" y="178"/>
                    <a:pt x="5" y="162"/>
                  </a:cubicBezTo>
                  <a:cubicBezTo>
                    <a:pt x="20" y="95"/>
                    <a:pt x="72" y="42"/>
                    <a:pt x="137" y="28"/>
                  </a:cubicBezTo>
                  <a:cubicBezTo>
                    <a:pt x="260" y="0"/>
                    <a:pt x="333" y="62"/>
                    <a:pt x="356" y="131"/>
                  </a:cubicBezTo>
                  <a:cubicBezTo>
                    <a:pt x="369" y="170"/>
                    <a:pt x="344" y="212"/>
                    <a:pt x="304" y="218"/>
                  </a:cubicBezTo>
                  <a:cubicBezTo>
                    <a:pt x="165" y="242"/>
                    <a:pt x="85" y="203"/>
                    <a:pt x="1" y="207"/>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grpSp>
      <p:grpSp>
        <p:nvGrpSpPr>
          <p:cNvPr id="23" name="Group 30">
            <a:extLst>
              <a:ext uri="{FF2B5EF4-FFF2-40B4-BE49-F238E27FC236}">
                <a16:creationId xmlns:a16="http://schemas.microsoft.com/office/drawing/2014/main" id="{A10900A1-B639-4F4D-B2A8-3302F49771BD}"/>
              </a:ext>
            </a:extLst>
          </p:cNvPr>
          <p:cNvGrpSpPr>
            <a:grpSpLocks noChangeAspect="1"/>
          </p:cNvGrpSpPr>
          <p:nvPr userDrawn="1"/>
        </p:nvGrpSpPr>
        <p:grpSpPr bwMode="auto">
          <a:xfrm>
            <a:off x="282547" y="1642923"/>
            <a:ext cx="959438" cy="1195892"/>
            <a:chOff x="-223" y="-210"/>
            <a:chExt cx="3852" cy="3601"/>
          </a:xfrm>
        </p:grpSpPr>
        <p:sp>
          <p:nvSpPr>
            <p:cNvPr id="24" name="Freeform 31">
              <a:extLst>
                <a:ext uri="{FF2B5EF4-FFF2-40B4-BE49-F238E27FC236}">
                  <a16:creationId xmlns:a16="http://schemas.microsoft.com/office/drawing/2014/main" id="{63E2A064-7520-4F5E-83E0-1D9A7E442B39}"/>
                </a:ext>
              </a:extLst>
            </p:cNvPr>
            <p:cNvSpPr>
              <a:spLocks/>
            </p:cNvSpPr>
            <p:nvPr/>
          </p:nvSpPr>
          <p:spPr bwMode="auto">
            <a:xfrm>
              <a:off x="-223" y="-210"/>
              <a:ext cx="3852" cy="3601"/>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25" name="Freeform 32">
              <a:extLst>
                <a:ext uri="{FF2B5EF4-FFF2-40B4-BE49-F238E27FC236}">
                  <a16:creationId xmlns:a16="http://schemas.microsoft.com/office/drawing/2014/main" id="{E00548ED-7E30-4648-88C9-25FEB9790230}"/>
                </a:ext>
              </a:extLst>
            </p:cNvPr>
            <p:cNvSpPr>
              <a:spLocks/>
            </p:cNvSpPr>
            <p:nvPr/>
          </p:nvSpPr>
          <p:spPr bwMode="auto">
            <a:xfrm>
              <a:off x="1284" y="672"/>
              <a:ext cx="870" cy="1045"/>
            </a:xfrm>
            <a:custGeom>
              <a:avLst/>
              <a:gdLst>
                <a:gd name="T0" fmla="*/ 71 w 326"/>
                <a:gd name="T1" fmla="*/ 391 h 391"/>
                <a:gd name="T2" fmla="*/ 1 w 326"/>
                <a:gd name="T3" fmla="*/ 390 h 391"/>
                <a:gd name="T4" fmla="*/ 0 w 326"/>
                <a:gd name="T5" fmla="*/ 172 h 391"/>
                <a:gd name="T6" fmla="*/ 95 w 326"/>
                <a:gd name="T7" fmla="*/ 13 h 391"/>
                <a:gd name="T8" fmla="*/ 223 w 326"/>
                <a:gd name="T9" fmla="*/ 8 h 391"/>
                <a:gd name="T10" fmla="*/ 326 w 326"/>
                <a:gd name="T11" fmla="*/ 164 h 391"/>
                <a:gd name="T12" fmla="*/ 326 w 326"/>
                <a:gd name="T13" fmla="*/ 385 h 391"/>
                <a:gd name="T14" fmla="*/ 263 w 326"/>
                <a:gd name="T15" fmla="*/ 385 h 391"/>
                <a:gd name="T16" fmla="*/ 263 w 326"/>
                <a:gd name="T17" fmla="*/ 164 h 391"/>
                <a:gd name="T18" fmla="*/ 210 w 326"/>
                <a:gd name="T19" fmla="*/ 78 h 391"/>
                <a:gd name="T20" fmla="*/ 117 w 326"/>
                <a:gd name="T21" fmla="*/ 80 h 391"/>
                <a:gd name="T22" fmla="*/ 71 w 326"/>
                <a:gd name="T23" fmla="*/ 172 h 391"/>
                <a:gd name="T24" fmla="*/ 71 w 326"/>
                <a:gd name="T25" fmla="*/ 391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6" h="391">
                  <a:moveTo>
                    <a:pt x="71" y="391"/>
                  </a:moveTo>
                  <a:cubicBezTo>
                    <a:pt x="1" y="390"/>
                    <a:pt x="1" y="390"/>
                    <a:pt x="1" y="390"/>
                  </a:cubicBezTo>
                  <a:cubicBezTo>
                    <a:pt x="2" y="324"/>
                    <a:pt x="0" y="174"/>
                    <a:pt x="0" y="172"/>
                  </a:cubicBezTo>
                  <a:cubicBezTo>
                    <a:pt x="0" y="140"/>
                    <a:pt x="0" y="43"/>
                    <a:pt x="95" y="13"/>
                  </a:cubicBezTo>
                  <a:cubicBezTo>
                    <a:pt x="132" y="1"/>
                    <a:pt x="176" y="0"/>
                    <a:pt x="223" y="8"/>
                  </a:cubicBezTo>
                  <a:cubicBezTo>
                    <a:pt x="289" y="20"/>
                    <a:pt x="326" y="77"/>
                    <a:pt x="326" y="164"/>
                  </a:cubicBezTo>
                  <a:cubicBezTo>
                    <a:pt x="326" y="385"/>
                    <a:pt x="326" y="385"/>
                    <a:pt x="326" y="385"/>
                  </a:cubicBezTo>
                  <a:cubicBezTo>
                    <a:pt x="263" y="385"/>
                    <a:pt x="263" y="385"/>
                    <a:pt x="263" y="385"/>
                  </a:cubicBezTo>
                  <a:cubicBezTo>
                    <a:pt x="263" y="164"/>
                    <a:pt x="263" y="164"/>
                    <a:pt x="263" y="164"/>
                  </a:cubicBezTo>
                  <a:cubicBezTo>
                    <a:pt x="263" y="112"/>
                    <a:pt x="240" y="86"/>
                    <a:pt x="210" y="78"/>
                  </a:cubicBezTo>
                  <a:cubicBezTo>
                    <a:pt x="176" y="69"/>
                    <a:pt x="142" y="73"/>
                    <a:pt x="117" y="80"/>
                  </a:cubicBezTo>
                  <a:cubicBezTo>
                    <a:pt x="89" y="89"/>
                    <a:pt x="71" y="108"/>
                    <a:pt x="71" y="172"/>
                  </a:cubicBezTo>
                  <a:cubicBezTo>
                    <a:pt x="71" y="178"/>
                    <a:pt x="73" y="325"/>
                    <a:pt x="71" y="391"/>
                  </a:cubicBezTo>
                </a:path>
              </a:pathLst>
            </a:custGeom>
            <a:solidFill>
              <a:srgbClr val="12ABD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26" name="Freeform 33">
              <a:extLst>
                <a:ext uri="{FF2B5EF4-FFF2-40B4-BE49-F238E27FC236}">
                  <a16:creationId xmlns:a16="http://schemas.microsoft.com/office/drawing/2014/main" id="{7DF3B566-6491-43A9-B36C-C70A3959006F}"/>
                </a:ext>
              </a:extLst>
            </p:cNvPr>
            <p:cNvSpPr>
              <a:spLocks/>
            </p:cNvSpPr>
            <p:nvPr/>
          </p:nvSpPr>
          <p:spPr bwMode="auto">
            <a:xfrm>
              <a:off x="992" y="1429"/>
              <a:ext cx="1408" cy="927"/>
            </a:xfrm>
            <a:custGeom>
              <a:avLst/>
              <a:gdLst>
                <a:gd name="T0" fmla="*/ 98 w 527"/>
                <a:gd name="T1" fmla="*/ 344 h 347"/>
                <a:gd name="T2" fmla="*/ 433 w 527"/>
                <a:gd name="T3" fmla="*/ 344 h 347"/>
                <a:gd name="T4" fmla="*/ 524 w 527"/>
                <a:gd name="T5" fmla="*/ 231 h 347"/>
                <a:gd name="T6" fmla="*/ 524 w 527"/>
                <a:gd name="T7" fmla="*/ 12 h 347"/>
                <a:gd name="T8" fmla="*/ 97 w 527"/>
                <a:gd name="T9" fmla="*/ 7 h 347"/>
                <a:gd name="T10" fmla="*/ 0 w 527"/>
                <a:gd name="T11" fmla="*/ 121 h 347"/>
                <a:gd name="T12" fmla="*/ 1 w 527"/>
                <a:gd name="T13" fmla="*/ 258 h 347"/>
                <a:gd name="T14" fmla="*/ 98 w 527"/>
                <a:gd name="T15" fmla="*/ 344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7" h="347">
                  <a:moveTo>
                    <a:pt x="98" y="344"/>
                  </a:moveTo>
                  <a:cubicBezTo>
                    <a:pt x="154" y="347"/>
                    <a:pt x="392" y="347"/>
                    <a:pt x="433" y="344"/>
                  </a:cubicBezTo>
                  <a:cubicBezTo>
                    <a:pt x="507" y="337"/>
                    <a:pt x="527" y="325"/>
                    <a:pt x="524" y="231"/>
                  </a:cubicBezTo>
                  <a:cubicBezTo>
                    <a:pt x="524" y="231"/>
                    <a:pt x="524" y="98"/>
                    <a:pt x="524" y="12"/>
                  </a:cubicBezTo>
                  <a:cubicBezTo>
                    <a:pt x="399" y="5"/>
                    <a:pt x="172" y="0"/>
                    <a:pt x="97" y="7"/>
                  </a:cubicBezTo>
                  <a:cubicBezTo>
                    <a:pt x="29" y="13"/>
                    <a:pt x="0" y="31"/>
                    <a:pt x="0" y="121"/>
                  </a:cubicBezTo>
                  <a:cubicBezTo>
                    <a:pt x="1" y="258"/>
                    <a:pt x="1" y="258"/>
                    <a:pt x="1" y="258"/>
                  </a:cubicBezTo>
                  <a:cubicBezTo>
                    <a:pt x="1" y="326"/>
                    <a:pt x="23" y="341"/>
                    <a:pt x="98" y="344"/>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30" name="Freeform 34">
              <a:extLst>
                <a:ext uri="{FF2B5EF4-FFF2-40B4-BE49-F238E27FC236}">
                  <a16:creationId xmlns:a16="http://schemas.microsoft.com/office/drawing/2014/main" id="{88320A64-FAD9-4C64-9B53-156412CFAE13}"/>
                </a:ext>
              </a:extLst>
            </p:cNvPr>
            <p:cNvSpPr>
              <a:spLocks/>
            </p:cNvSpPr>
            <p:nvPr/>
          </p:nvSpPr>
          <p:spPr bwMode="auto">
            <a:xfrm>
              <a:off x="1599" y="1621"/>
              <a:ext cx="270" cy="292"/>
            </a:xfrm>
            <a:custGeom>
              <a:avLst/>
              <a:gdLst>
                <a:gd name="T0" fmla="*/ 54 w 101"/>
                <a:gd name="T1" fmla="*/ 107 h 109"/>
                <a:gd name="T2" fmla="*/ 101 w 101"/>
                <a:gd name="T3" fmla="*/ 51 h 109"/>
                <a:gd name="T4" fmla="*/ 51 w 101"/>
                <a:gd name="T5" fmla="*/ 2 h 109"/>
                <a:gd name="T6" fmla="*/ 1 w 101"/>
                <a:gd name="T7" fmla="*/ 58 h 109"/>
                <a:gd name="T8" fmla="*/ 54 w 101"/>
                <a:gd name="T9" fmla="*/ 107 h 109"/>
              </a:gdLst>
              <a:ahLst/>
              <a:cxnLst>
                <a:cxn ang="0">
                  <a:pos x="T0" y="T1"/>
                </a:cxn>
                <a:cxn ang="0">
                  <a:pos x="T2" y="T3"/>
                </a:cxn>
                <a:cxn ang="0">
                  <a:pos x="T4" y="T5"/>
                </a:cxn>
                <a:cxn ang="0">
                  <a:pos x="T6" y="T7"/>
                </a:cxn>
                <a:cxn ang="0">
                  <a:pos x="T8" y="T9"/>
                </a:cxn>
              </a:cxnLst>
              <a:rect l="0" t="0" r="r" b="b"/>
              <a:pathLst>
                <a:path w="101" h="109">
                  <a:moveTo>
                    <a:pt x="54" y="107"/>
                  </a:moveTo>
                  <a:cubicBezTo>
                    <a:pt x="82" y="105"/>
                    <a:pt x="101" y="80"/>
                    <a:pt x="101" y="51"/>
                  </a:cubicBezTo>
                  <a:cubicBezTo>
                    <a:pt x="100" y="22"/>
                    <a:pt x="79" y="0"/>
                    <a:pt x="51" y="2"/>
                  </a:cubicBezTo>
                  <a:cubicBezTo>
                    <a:pt x="22" y="3"/>
                    <a:pt x="0" y="29"/>
                    <a:pt x="1" y="58"/>
                  </a:cubicBezTo>
                  <a:cubicBezTo>
                    <a:pt x="2" y="87"/>
                    <a:pt x="25" y="109"/>
                    <a:pt x="54" y="107"/>
                  </a:cubicBezTo>
                </a:path>
              </a:pathLst>
            </a:custGeom>
            <a:solidFill>
              <a:srgbClr val="95E61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31" name="Freeform 35">
              <a:extLst>
                <a:ext uri="{FF2B5EF4-FFF2-40B4-BE49-F238E27FC236}">
                  <a16:creationId xmlns:a16="http://schemas.microsoft.com/office/drawing/2014/main" id="{6F95B647-B7B5-433E-A77A-04C22AF5DCBF}"/>
                </a:ext>
              </a:extLst>
            </p:cNvPr>
            <p:cNvSpPr>
              <a:spLocks/>
            </p:cNvSpPr>
            <p:nvPr/>
          </p:nvSpPr>
          <p:spPr bwMode="auto">
            <a:xfrm>
              <a:off x="1615" y="1878"/>
              <a:ext cx="238" cy="273"/>
            </a:xfrm>
            <a:custGeom>
              <a:avLst/>
              <a:gdLst>
                <a:gd name="T0" fmla="*/ 67 w 238"/>
                <a:gd name="T1" fmla="*/ 0 h 273"/>
                <a:gd name="T2" fmla="*/ 0 w 238"/>
                <a:gd name="T3" fmla="*/ 273 h 273"/>
                <a:gd name="T4" fmla="*/ 238 w 238"/>
                <a:gd name="T5" fmla="*/ 273 h 273"/>
                <a:gd name="T6" fmla="*/ 165 w 238"/>
                <a:gd name="T7" fmla="*/ 0 h 273"/>
                <a:gd name="T8" fmla="*/ 67 w 238"/>
                <a:gd name="T9" fmla="*/ 0 h 273"/>
              </a:gdLst>
              <a:ahLst/>
              <a:cxnLst>
                <a:cxn ang="0">
                  <a:pos x="T0" y="T1"/>
                </a:cxn>
                <a:cxn ang="0">
                  <a:pos x="T2" y="T3"/>
                </a:cxn>
                <a:cxn ang="0">
                  <a:pos x="T4" y="T5"/>
                </a:cxn>
                <a:cxn ang="0">
                  <a:pos x="T6" y="T7"/>
                </a:cxn>
                <a:cxn ang="0">
                  <a:pos x="T8" y="T9"/>
                </a:cxn>
              </a:cxnLst>
              <a:rect l="0" t="0" r="r" b="b"/>
              <a:pathLst>
                <a:path w="238" h="273">
                  <a:moveTo>
                    <a:pt x="67" y="0"/>
                  </a:moveTo>
                  <a:lnTo>
                    <a:pt x="0" y="273"/>
                  </a:lnTo>
                  <a:lnTo>
                    <a:pt x="238" y="273"/>
                  </a:lnTo>
                  <a:lnTo>
                    <a:pt x="165" y="0"/>
                  </a:lnTo>
                  <a:lnTo>
                    <a:pt x="67" y="0"/>
                  </a:lnTo>
                  <a:close/>
                </a:path>
              </a:pathLst>
            </a:custGeom>
            <a:solidFill>
              <a:srgbClr val="95E61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grpSp>
      <p:grpSp>
        <p:nvGrpSpPr>
          <p:cNvPr id="32" name="Group 12">
            <a:extLst>
              <a:ext uri="{FF2B5EF4-FFF2-40B4-BE49-F238E27FC236}">
                <a16:creationId xmlns:a16="http://schemas.microsoft.com/office/drawing/2014/main" id="{B03705AC-ADA5-4143-92DC-8EE15523316C}"/>
              </a:ext>
            </a:extLst>
          </p:cNvPr>
          <p:cNvGrpSpPr>
            <a:grpSpLocks noChangeAspect="1"/>
          </p:cNvGrpSpPr>
          <p:nvPr userDrawn="1"/>
        </p:nvGrpSpPr>
        <p:grpSpPr bwMode="auto">
          <a:xfrm>
            <a:off x="282547" y="5168264"/>
            <a:ext cx="966273" cy="1201696"/>
            <a:chOff x="-60" y="-50"/>
            <a:chExt cx="996" cy="929"/>
          </a:xfrm>
        </p:grpSpPr>
        <p:sp>
          <p:nvSpPr>
            <p:cNvPr id="33" name="Freeform 13">
              <a:extLst>
                <a:ext uri="{FF2B5EF4-FFF2-40B4-BE49-F238E27FC236}">
                  <a16:creationId xmlns:a16="http://schemas.microsoft.com/office/drawing/2014/main" id="{9AE3823F-4D56-4BE9-8E66-6870A028182F}"/>
                </a:ext>
              </a:extLst>
            </p:cNvPr>
            <p:cNvSpPr>
              <a:spLocks/>
            </p:cNvSpPr>
            <p:nvPr/>
          </p:nvSpPr>
          <p:spPr bwMode="auto">
            <a:xfrm>
              <a:off x="-60" y="-50"/>
              <a:ext cx="996" cy="929"/>
            </a:xfrm>
            <a:custGeom>
              <a:avLst/>
              <a:gdLst>
                <a:gd name="T0" fmla="*/ 54 w 370"/>
                <a:gd name="T1" fmla="*/ 269 h 345"/>
                <a:gd name="T2" fmla="*/ 89 w 370"/>
                <a:gd name="T3" fmla="*/ 51 h 345"/>
                <a:gd name="T4" fmla="*/ 317 w 370"/>
                <a:gd name="T5" fmla="*/ 83 h 345"/>
                <a:gd name="T6" fmla="*/ 275 w 370"/>
                <a:gd name="T7" fmla="*/ 293 h 345"/>
                <a:gd name="T8" fmla="*/ 54 w 370"/>
                <a:gd name="T9" fmla="*/ 269 h 345"/>
              </a:gdLst>
              <a:ahLst/>
              <a:cxnLst>
                <a:cxn ang="0">
                  <a:pos x="T0" y="T1"/>
                </a:cxn>
                <a:cxn ang="0">
                  <a:pos x="T2" y="T3"/>
                </a:cxn>
                <a:cxn ang="0">
                  <a:pos x="T4" y="T5"/>
                </a:cxn>
                <a:cxn ang="0">
                  <a:pos x="T6" y="T7"/>
                </a:cxn>
                <a:cxn ang="0">
                  <a:pos x="T8" y="T9"/>
                </a:cxn>
              </a:cxnLst>
              <a:rect l="0" t="0" r="r" b="b"/>
              <a:pathLst>
                <a:path w="370" h="345">
                  <a:moveTo>
                    <a:pt x="54" y="269"/>
                  </a:moveTo>
                  <a:cubicBezTo>
                    <a:pt x="0" y="200"/>
                    <a:pt x="16" y="103"/>
                    <a:pt x="89" y="51"/>
                  </a:cubicBezTo>
                  <a:cubicBezTo>
                    <a:pt x="162" y="0"/>
                    <a:pt x="264" y="14"/>
                    <a:pt x="317" y="83"/>
                  </a:cubicBezTo>
                  <a:cubicBezTo>
                    <a:pt x="370" y="152"/>
                    <a:pt x="348" y="242"/>
                    <a:pt x="275" y="293"/>
                  </a:cubicBezTo>
                  <a:cubicBezTo>
                    <a:pt x="203" y="345"/>
                    <a:pt x="107" y="339"/>
                    <a:pt x="54" y="269"/>
                  </a:cubicBezTo>
                </a:path>
              </a:pathLst>
            </a:custGeom>
            <a:solidFill>
              <a:srgbClr val="14596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34" name="Freeform 14">
              <a:extLst>
                <a:ext uri="{FF2B5EF4-FFF2-40B4-BE49-F238E27FC236}">
                  <a16:creationId xmlns:a16="http://schemas.microsoft.com/office/drawing/2014/main" id="{DAD44F77-C4A1-47A4-B417-D607A66BF50D}"/>
                </a:ext>
              </a:extLst>
            </p:cNvPr>
            <p:cNvSpPr>
              <a:spLocks/>
            </p:cNvSpPr>
            <p:nvPr/>
          </p:nvSpPr>
          <p:spPr bwMode="auto">
            <a:xfrm>
              <a:off x="287" y="152"/>
              <a:ext cx="296" cy="533"/>
            </a:xfrm>
            <a:custGeom>
              <a:avLst/>
              <a:gdLst>
                <a:gd name="T0" fmla="*/ 78 w 110"/>
                <a:gd name="T1" fmla="*/ 1 h 198"/>
                <a:gd name="T2" fmla="*/ 31 w 110"/>
                <a:gd name="T3" fmla="*/ 2 h 198"/>
                <a:gd name="T4" fmla="*/ 0 w 110"/>
                <a:gd name="T5" fmla="*/ 38 h 198"/>
                <a:gd name="T6" fmla="*/ 0 w 110"/>
                <a:gd name="T7" fmla="*/ 53 h 198"/>
                <a:gd name="T8" fmla="*/ 2 w 110"/>
                <a:gd name="T9" fmla="*/ 193 h 198"/>
                <a:gd name="T10" fmla="*/ 78 w 110"/>
                <a:gd name="T11" fmla="*/ 196 h 198"/>
                <a:gd name="T12" fmla="*/ 110 w 110"/>
                <a:gd name="T13" fmla="*/ 161 h 198"/>
                <a:gd name="T14" fmla="*/ 110 w 110"/>
                <a:gd name="T15" fmla="*/ 29 h 198"/>
                <a:gd name="T16" fmla="*/ 78 w 110"/>
                <a:gd name="T17" fmla="*/ 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98">
                  <a:moveTo>
                    <a:pt x="78" y="1"/>
                  </a:moveTo>
                  <a:cubicBezTo>
                    <a:pt x="60" y="0"/>
                    <a:pt x="44" y="1"/>
                    <a:pt x="31" y="2"/>
                  </a:cubicBezTo>
                  <a:cubicBezTo>
                    <a:pt x="6" y="4"/>
                    <a:pt x="0" y="14"/>
                    <a:pt x="0" y="38"/>
                  </a:cubicBezTo>
                  <a:cubicBezTo>
                    <a:pt x="0" y="53"/>
                    <a:pt x="0" y="53"/>
                    <a:pt x="0" y="53"/>
                  </a:cubicBezTo>
                  <a:cubicBezTo>
                    <a:pt x="1" y="77"/>
                    <a:pt x="4" y="166"/>
                    <a:pt x="2" y="193"/>
                  </a:cubicBezTo>
                  <a:cubicBezTo>
                    <a:pt x="9" y="195"/>
                    <a:pt x="54" y="198"/>
                    <a:pt x="78" y="196"/>
                  </a:cubicBezTo>
                  <a:cubicBezTo>
                    <a:pt x="101" y="194"/>
                    <a:pt x="110" y="190"/>
                    <a:pt x="110" y="161"/>
                  </a:cubicBezTo>
                  <a:cubicBezTo>
                    <a:pt x="110" y="29"/>
                    <a:pt x="110" y="29"/>
                    <a:pt x="110" y="29"/>
                  </a:cubicBezTo>
                  <a:cubicBezTo>
                    <a:pt x="110" y="7"/>
                    <a:pt x="103" y="2"/>
                    <a:pt x="78" y="1"/>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35" name="Freeform 15">
              <a:extLst>
                <a:ext uri="{FF2B5EF4-FFF2-40B4-BE49-F238E27FC236}">
                  <a16:creationId xmlns:a16="http://schemas.microsoft.com/office/drawing/2014/main" id="{1AE40BDF-76B3-472C-A714-97A9C9834ABE}"/>
                </a:ext>
              </a:extLst>
            </p:cNvPr>
            <p:cNvSpPr>
              <a:spLocks/>
            </p:cNvSpPr>
            <p:nvPr/>
          </p:nvSpPr>
          <p:spPr bwMode="auto">
            <a:xfrm>
              <a:off x="312" y="203"/>
              <a:ext cx="247" cy="369"/>
            </a:xfrm>
            <a:custGeom>
              <a:avLst/>
              <a:gdLst>
                <a:gd name="T0" fmla="*/ 90 w 92"/>
                <a:gd name="T1" fmla="*/ 137 h 137"/>
                <a:gd name="T2" fmla="*/ 3 w 92"/>
                <a:gd name="T3" fmla="*/ 135 h 137"/>
                <a:gd name="T4" fmla="*/ 2 w 92"/>
                <a:gd name="T5" fmla="*/ 4 h 137"/>
                <a:gd name="T6" fmla="*/ 91 w 92"/>
                <a:gd name="T7" fmla="*/ 2 h 137"/>
                <a:gd name="T8" fmla="*/ 90 w 92"/>
                <a:gd name="T9" fmla="*/ 137 h 137"/>
              </a:gdLst>
              <a:ahLst/>
              <a:cxnLst>
                <a:cxn ang="0">
                  <a:pos x="T0" y="T1"/>
                </a:cxn>
                <a:cxn ang="0">
                  <a:pos x="T2" y="T3"/>
                </a:cxn>
                <a:cxn ang="0">
                  <a:pos x="T4" y="T5"/>
                </a:cxn>
                <a:cxn ang="0">
                  <a:pos x="T6" y="T7"/>
                </a:cxn>
                <a:cxn ang="0">
                  <a:pos x="T8" y="T9"/>
                </a:cxn>
              </a:cxnLst>
              <a:rect l="0" t="0" r="r" b="b"/>
              <a:pathLst>
                <a:path w="92" h="137">
                  <a:moveTo>
                    <a:pt x="90" y="137"/>
                  </a:moveTo>
                  <a:cubicBezTo>
                    <a:pt x="3" y="135"/>
                    <a:pt x="3" y="135"/>
                    <a:pt x="3" y="135"/>
                  </a:cubicBezTo>
                  <a:cubicBezTo>
                    <a:pt x="3" y="135"/>
                    <a:pt x="0" y="49"/>
                    <a:pt x="2" y="4"/>
                  </a:cubicBezTo>
                  <a:cubicBezTo>
                    <a:pt x="29" y="1"/>
                    <a:pt x="65" y="0"/>
                    <a:pt x="91" y="2"/>
                  </a:cubicBezTo>
                  <a:cubicBezTo>
                    <a:pt x="92" y="64"/>
                    <a:pt x="90" y="137"/>
                    <a:pt x="90" y="137"/>
                  </a:cubicBezTo>
                </a:path>
              </a:pathLst>
            </a:custGeom>
            <a:solidFill>
              <a:srgbClr val="00C2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36" name="Freeform 16">
              <a:extLst>
                <a:ext uri="{FF2B5EF4-FFF2-40B4-BE49-F238E27FC236}">
                  <a16:creationId xmlns:a16="http://schemas.microsoft.com/office/drawing/2014/main" id="{C9E568C6-E9E9-409D-8041-D5C9C44E705F}"/>
                </a:ext>
              </a:extLst>
            </p:cNvPr>
            <p:cNvSpPr>
              <a:spLocks/>
            </p:cNvSpPr>
            <p:nvPr/>
          </p:nvSpPr>
          <p:spPr bwMode="auto">
            <a:xfrm>
              <a:off x="411" y="596"/>
              <a:ext cx="49" cy="54"/>
            </a:xfrm>
            <a:custGeom>
              <a:avLst/>
              <a:gdLst>
                <a:gd name="T0" fmla="*/ 10 w 18"/>
                <a:gd name="T1" fmla="*/ 19 h 20"/>
                <a:gd name="T2" fmla="*/ 18 w 18"/>
                <a:gd name="T3" fmla="*/ 9 h 20"/>
                <a:gd name="T4" fmla="*/ 9 w 18"/>
                <a:gd name="T5" fmla="*/ 0 h 20"/>
                <a:gd name="T6" fmla="*/ 0 w 18"/>
                <a:gd name="T7" fmla="*/ 10 h 20"/>
                <a:gd name="T8" fmla="*/ 10 w 18"/>
                <a:gd name="T9" fmla="*/ 19 h 20"/>
              </a:gdLst>
              <a:ahLst/>
              <a:cxnLst>
                <a:cxn ang="0">
                  <a:pos x="T0" y="T1"/>
                </a:cxn>
                <a:cxn ang="0">
                  <a:pos x="T2" y="T3"/>
                </a:cxn>
                <a:cxn ang="0">
                  <a:pos x="T4" y="T5"/>
                </a:cxn>
                <a:cxn ang="0">
                  <a:pos x="T6" y="T7"/>
                </a:cxn>
                <a:cxn ang="0">
                  <a:pos x="T8" y="T9"/>
                </a:cxn>
              </a:cxnLst>
              <a:rect l="0" t="0" r="r" b="b"/>
              <a:pathLst>
                <a:path w="18" h="20">
                  <a:moveTo>
                    <a:pt x="10" y="19"/>
                  </a:moveTo>
                  <a:cubicBezTo>
                    <a:pt x="15" y="19"/>
                    <a:pt x="18" y="14"/>
                    <a:pt x="18" y="9"/>
                  </a:cubicBezTo>
                  <a:cubicBezTo>
                    <a:pt x="18" y="4"/>
                    <a:pt x="14" y="0"/>
                    <a:pt x="9" y="0"/>
                  </a:cubicBezTo>
                  <a:cubicBezTo>
                    <a:pt x="4" y="1"/>
                    <a:pt x="0" y="5"/>
                    <a:pt x="0" y="10"/>
                  </a:cubicBezTo>
                  <a:cubicBezTo>
                    <a:pt x="0" y="16"/>
                    <a:pt x="4" y="20"/>
                    <a:pt x="10" y="19"/>
                  </a:cubicBezTo>
                </a:path>
              </a:pathLst>
            </a:custGeom>
            <a:solidFill>
              <a:srgbClr val="95E61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grpSp>
    </p:spTree>
    <p:extLst>
      <p:ext uri="{BB962C8B-B14F-4D97-AF65-F5344CB8AC3E}">
        <p14:creationId xmlns:p14="http://schemas.microsoft.com/office/powerpoint/2010/main" val="24667360"/>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4 Pie Charts ">
    <p:bg>
      <p:bgRef idx="1001">
        <a:schemeClr val="bg1"/>
      </p:bgRef>
    </p:bg>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55C88D47-86DF-4336-A768-786DBD0060C8}"/>
              </a:ext>
            </a:extLst>
          </p:cNvPr>
          <p:cNvSpPr/>
          <p:nvPr userDrawn="1"/>
        </p:nvSpPr>
        <p:spPr>
          <a:xfrm>
            <a:off x="0" y="1773238"/>
            <a:ext cx="9144000" cy="3023914"/>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38" name="Chart Placeholder 29">
            <a:extLst>
              <a:ext uri="{FF2B5EF4-FFF2-40B4-BE49-F238E27FC236}">
                <a16:creationId xmlns:a16="http://schemas.microsoft.com/office/drawing/2014/main" id="{6F232C89-BD5F-4CA7-A3AA-F6F1576CFE6E}"/>
              </a:ext>
            </a:extLst>
          </p:cNvPr>
          <p:cNvSpPr>
            <a:spLocks noGrp="1"/>
          </p:cNvSpPr>
          <p:nvPr>
            <p:ph type="chart" sz="quarter" idx="39"/>
          </p:nvPr>
        </p:nvSpPr>
        <p:spPr>
          <a:xfrm>
            <a:off x="4951143" y="2032334"/>
            <a:ext cx="1296144" cy="1617453"/>
          </a:xfrm>
          <a:prstGeom prst="rect">
            <a:avLst/>
          </a:prstGeom>
        </p:spPr>
        <p:txBody>
          <a:bodyPr anchor="ctr"/>
          <a:lstStyle>
            <a:lvl1pPr algn="ctr">
              <a:defRPr/>
            </a:lvl1pPr>
          </a:lstStyle>
          <a:p>
            <a:r>
              <a:rPr lang="en-US"/>
              <a:t>Click icon to add chart</a:t>
            </a:r>
            <a:endParaRPr lang="pt-PT" dirty="0"/>
          </a:p>
        </p:txBody>
      </p:sp>
      <p:sp>
        <p:nvSpPr>
          <p:cNvPr id="33" name="Text Placeholder 7">
            <a:extLst>
              <a:ext uri="{FF2B5EF4-FFF2-40B4-BE49-F238E27FC236}">
                <a16:creationId xmlns:a16="http://schemas.microsoft.com/office/drawing/2014/main" id="{D9223961-F190-4765-ADD3-748B8A88C5A4}"/>
              </a:ext>
            </a:extLst>
          </p:cNvPr>
          <p:cNvSpPr>
            <a:spLocks noGrp="1"/>
          </p:cNvSpPr>
          <p:nvPr>
            <p:ph type="body" sz="quarter" idx="34" hasCustomPrompt="1"/>
          </p:nvPr>
        </p:nvSpPr>
        <p:spPr>
          <a:xfrm>
            <a:off x="683568" y="3717032"/>
            <a:ext cx="1782198" cy="720080"/>
          </a:xfrm>
          <a:prstGeom prst="rect">
            <a:avLst/>
          </a:prstGeom>
        </p:spPr>
        <p:txBody>
          <a:bodyPr>
            <a:noAutofit/>
          </a:bodyPr>
          <a:lstStyle>
            <a:lvl1pPr algn="ctr">
              <a:lnSpc>
                <a:spcPts val="1050"/>
              </a:lnSpc>
              <a:spcBef>
                <a:spcPts val="450"/>
              </a:spcBef>
              <a:defRPr sz="9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text</a:t>
            </a:r>
          </a:p>
        </p:txBody>
      </p:sp>
      <p:sp>
        <p:nvSpPr>
          <p:cNvPr id="30" name="Chart Placeholder 29">
            <a:extLst>
              <a:ext uri="{FF2B5EF4-FFF2-40B4-BE49-F238E27FC236}">
                <a16:creationId xmlns:a16="http://schemas.microsoft.com/office/drawing/2014/main" id="{667CB86F-C1D1-4D9A-BBD9-57EF8C95B524}"/>
              </a:ext>
            </a:extLst>
          </p:cNvPr>
          <p:cNvSpPr>
            <a:spLocks noGrp="1"/>
          </p:cNvSpPr>
          <p:nvPr userDrawn="1">
            <p:ph type="chart" sz="quarter" idx="10"/>
          </p:nvPr>
        </p:nvSpPr>
        <p:spPr>
          <a:xfrm>
            <a:off x="926595" y="2027571"/>
            <a:ext cx="1296144" cy="1617453"/>
          </a:xfrm>
          <a:prstGeom prst="rect">
            <a:avLst/>
          </a:prstGeom>
        </p:spPr>
        <p:txBody>
          <a:bodyPr anchor="ctr"/>
          <a:lstStyle>
            <a:lvl1pPr algn="ctr">
              <a:defRPr/>
            </a:lvl1pPr>
          </a:lstStyle>
          <a:p>
            <a:r>
              <a:rPr lang="en-US"/>
              <a:t>Click icon to add chart</a:t>
            </a:r>
            <a:endParaRPr lang="pt-PT" dirty="0"/>
          </a:p>
        </p:txBody>
      </p:sp>
      <p:sp>
        <p:nvSpPr>
          <p:cNvPr id="32" name="Text Placeholder 31">
            <a:extLst>
              <a:ext uri="{FF2B5EF4-FFF2-40B4-BE49-F238E27FC236}">
                <a16:creationId xmlns:a16="http://schemas.microsoft.com/office/drawing/2014/main" id="{B1204F05-191D-4ACA-AADF-FB43F1F07D83}"/>
              </a:ext>
            </a:extLst>
          </p:cNvPr>
          <p:cNvSpPr>
            <a:spLocks noGrp="1"/>
          </p:cNvSpPr>
          <p:nvPr userDrawn="1">
            <p:ph type="body" sz="quarter" idx="11" hasCustomPrompt="1"/>
          </p:nvPr>
        </p:nvSpPr>
        <p:spPr>
          <a:xfrm>
            <a:off x="1277075" y="2708276"/>
            <a:ext cx="648632" cy="314325"/>
          </a:xfrm>
          <a:prstGeom prst="rect">
            <a:avLst/>
          </a:prstGeom>
        </p:spPr>
        <p:txBody>
          <a:bodyPr anchor="ctr">
            <a:noAutofit/>
          </a:bodyPr>
          <a:lstStyle>
            <a:lvl1pPr algn="ctr">
              <a:defRPr sz="1200" b="1"/>
            </a:lvl1pPr>
          </a:lstStyle>
          <a:p>
            <a:pPr lvl="0"/>
            <a:r>
              <a:rPr lang="pt-PT" dirty="0"/>
              <a:t>XX%</a:t>
            </a:r>
          </a:p>
        </p:txBody>
      </p:sp>
      <p:sp>
        <p:nvSpPr>
          <p:cNvPr id="34" name="Text Placeholder 7">
            <a:extLst>
              <a:ext uri="{FF2B5EF4-FFF2-40B4-BE49-F238E27FC236}">
                <a16:creationId xmlns:a16="http://schemas.microsoft.com/office/drawing/2014/main" id="{3F48228B-C831-497E-A26D-61A81F63E42B}"/>
              </a:ext>
            </a:extLst>
          </p:cNvPr>
          <p:cNvSpPr>
            <a:spLocks noGrp="1"/>
          </p:cNvSpPr>
          <p:nvPr userDrawn="1">
            <p:ph type="body" sz="quarter" idx="35" hasCustomPrompt="1"/>
          </p:nvPr>
        </p:nvSpPr>
        <p:spPr>
          <a:xfrm>
            <a:off x="2695842" y="3717032"/>
            <a:ext cx="1782198" cy="720080"/>
          </a:xfrm>
          <a:prstGeom prst="rect">
            <a:avLst/>
          </a:prstGeom>
        </p:spPr>
        <p:txBody>
          <a:bodyPr>
            <a:noAutofit/>
          </a:bodyPr>
          <a:lstStyle>
            <a:lvl1pPr algn="ctr">
              <a:lnSpc>
                <a:spcPts val="1050"/>
              </a:lnSpc>
              <a:spcBef>
                <a:spcPts val="450"/>
              </a:spcBef>
              <a:defRPr sz="9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text</a:t>
            </a:r>
          </a:p>
        </p:txBody>
      </p:sp>
      <p:sp>
        <p:nvSpPr>
          <p:cNvPr id="35" name="Chart Placeholder 29">
            <a:extLst>
              <a:ext uri="{FF2B5EF4-FFF2-40B4-BE49-F238E27FC236}">
                <a16:creationId xmlns:a16="http://schemas.microsoft.com/office/drawing/2014/main" id="{D061EF55-20AF-4182-B722-C227F72A880B}"/>
              </a:ext>
            </a:extLst>
          </p:cNvPr>
          <p:cNvSpPr>
            <a:spLocks noGrp="1"/>
          </p:cNvSpPr>
          <p:nvPr userDrawn="1">
            <p:ph type="chart" sz="quarter" idx="36"/>
          </p:nvPr>
        </p:nvSpPr>
        <p:spPr>
          <a:xfrm>
            <a:off x="2938869" y="2027571"/>
            <a:ext cx="1296144" cy="1617453"/>
          </a:xfrm>
          <a:prstGeom prst="rect">
            <a:avLst/>
          </a:prstGeom>
        </p:spPr>
        <p:txBody>
          <a:bodyPr anchor="ctr"/>
          <a:lstStyle>
            <a:lvl1pPr algn="ctr">
              <a:defRPr/>
            </a:lvl1pPr>
          </a:lstStyle>
          <a:p>
            <a:r>
              <a:rPr lang="en-US"/>
              <a:t>Click icon to add chart</a:t>
            </a:r>
            <a:endParaRPr lang="pt-PT" dirty="0"/>
          </a:p>
        </p:txBody>
      </p:sp>
      <p:sp>
        <p:nvSpPr>
          <p:cNvPr id="36" name="Text Placeholder 31">
            <a:extLst>
              <a:ext uri="{FF2B5EF4-FFF2-40B4-BE49-F238E27FC236}">
                <a16:creationId xmlns:a16="http://schemas.microsoft.com/office/drawing/2014/main" id="{E682B04D-D1A2-4B73-BDB4-D4FBD2A9BEF1}"/>
              </a:ext>
            </a:extLst>
          </p:cNvPr>
          <p:cNvSpPr>
            <a:spLocks noGrp="1"/>
          </p:cNvSpPr>
          <p:nvPr userDrawn="1">
            <p:ph type="body" sz="quarter" idx="37" hasCustomPrompt="1"/>
          </p:nvPr>
        </p:nvSpPr>
        <p:spPr>
          <a:xfrm>
            <a:off x="3284822" y="2708276"/>
            <a:ext cx="648632" cy="314325"/>
          </a:xfrm>
          <a:prstGeom prst="rect">
            <a:avLst/>
          </a:prstGeom>
        </p:spPr>
        <p:txBody>
          <a:bodyPr anchor="ctr">
            <a:noAutofit/>
          </a:bodyPr>
          <a:lstStyle>
            <a:lvl1pPr algn="ctr">
              <a:defRPr sz="1200" b="1"/>
            </a:lvl1pPr>
          </a:lstStyle>
          <a:p>
            <a:pPr lvl="0"/>
            <a:r>
              <a:rPr lang="pt-PT" dirty="0"/>
              <a:t>XX%</a:t>
            </a:r>
          </a:p>
        </p:txBody>
      </p:sp>
      <p:sp>
        <p:nvSpPr>
          <p:cNvPr id="37" name="Text Placeholder 7">
            <a:extLst>
              <a:ext uri="{FF2B5EF4-FFF2-40B4-BE49-F238E27FC236}">
                <a16:creationId xmlns:a16="http://schemas.microsoft.com/office/drawing/2014/main" id="{3C81FA68-C8C6-4011-8666-EF35E85DCC96}"/>
              </a:ext>
            </a:extLst>
          </p:cNvPr>
          <p:cNvSpPr>
            <a:spLocks noGrp="1"/>
          </p:cNvSpPr>
          <p:nvPr userDrawn="1">
            <p:ph type="body" sz="quarter" idx="38" hasCustomPrompt="1"/>
          </p:nvPr>
        </p:nvSpPr>
        <p:spPr>
          <a:xfrm>
            <a:off x="4708116" y="3717032"/>
            <a:ext cx="1782198" cy="720080"/>
          </a:xfrm>
          <a:prstGeom prst="rect">
            <a:avLst/>
          </a:prstGeom>
        </p:spPr>
        <p:txBody>
          <a:bodyPr>
            <a:noAutofit/>
          </a:bodyPr>
          <a:lstStyle>
            <a:lvl1pPr algn="ctr">
              <a:lnSpc>
                <a:spcPts val="1050"/>
              </a:lnSpc>
              <a:spcBef>
                <a:spcPts val="450"/>
              </a:spcBef>
              <a:defRPr sz="9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text</a:t>
            </a:r>
          </a:p>
        </p:txBody>
      </p:sp>
      <p:sp>
        <p:nvSpPr>
          <p:cNvPr id="39" name="Text Placeholder 31">
            <a:extLst>
              <a:ext uri="{FF2B5EF4-FFF2-40B4-BE49-F238E27FC236}">
                <a16:creationId xmlns:a16="http://schemas.microsoft.com/office/drawing/2014/main" id="{9EF5179D-59B1-44D7-BC86-E8A77DCFF84C}"/>
              </a:ext>
            </a:extLst>
          </p:cNvPr>
          <p:cNvSpPr>
            <a:spLocks noGrp="1"/>
          </p:cNvSpPr>
          <p:nvPr userDrawn="1">
            <p:ph type="body" sz="quarter" idx="40" hasCustomPrompt="1"/>
          </p:nvPr>
        </p:nvSpPr>
        <p:spPr>
          <a:xfrm>
            <a:off x="5285072" y="2708276"/>
            <a:ext cx="648632" cy="314325"/>
          </a:xfrm>
          <a:prstGeom prst="rect">
            <a:avLst/>
          </a:prstGeom>
        </p:spPr>
        <p:txBody>
          <a:bodyPr anchor="ctr">
            <a:noAutofit/>
          </a:bodyPr>
          <a:lstStyle>
            <a:lvl1pPr algn="ctr">
              <a:defRPr sz="1200" b="1"/>
            </a:lvl1pPr>
          </a:lstStyle>
          <a:p>
            <a:pPr lvl="0"/>
            <a:r>
              <a:rPr lang="pt-PT" dirty="0"/>
              <a:t>XX%</a:t>
            </a:r>
          </a:p>
        </p:txBody>
      </p:sp>
      <p:sp>
        <p:nvSpPr>
          <p:cNvPr id="40" name="Chart Placeholder 29">
            <a:extLst>
              <a:ext uri="{FF2B5EF4-FFF2-40B4-BE49-F238E27FC236}">
                <a16:creationId xmlns:a16="http://schemas.microsoft.com/office/drawing/2014/main" id="{D076F0C2-9B62-4C55-88BD-5D8F3A4066E8}"/>
              </a:ext>
            </a:extLst>
          </p:cNvPr>
          <p:cNvSpPr>
            <a:spLocks noGrp="1"/>
          </p:cNvSpPr>
          <p:nvPr userDrawn="1">
            <p:ph type="chart" sz="quarter" idx="41"/>
          </p:nvPr>
        </p:nvSpPr>
        <p:spPr>
          <a:xfrm>
            <a:off x="6963417" y="2032334"/>
            <a:ext cx="1296144" cy="1617453"/>
          </a:xfrm>
          <a:prstGeom prst="rect">
            <a:avLst/>
          </a:prstGeom>
        </p:spPr>
        <p:txBody>
          <a:bodyPr anchor="ctr"/>
          <a:lstStyle>
            <a:lvl1pPr algn="ctr">
              <a:defRPr/>
            </a:lvl1pPr>
          </a:lstStyle>
          <a:p>
            <a:r>
              <a:rPr lang="en-US"/>
              <a:t>Click icon to add chart</a:t>
            </a:r>
            <a:endParaRPr lang="pt-PT" dirty="0"/>
          </a:p>
        </p:txBody>
      </p:sp>
      <p:sp>
        <p:nvSpPr>
          <p:cNvPr id="41" name="Text Placeholder 7">
            <a:extLst>
              <a:ext uri="{FF2B5EF4-FFF2-40B4-BE49-F238E27FC236}">
                <a16:creationId xmlns:a16="http://schemas.microsoft.com/office/drawing/2014/main" id="{E7590D3D-14BD-4608-AB95-0952261EAA1C}"/>
              </a:ext>
            </a:extLst>
          </p:cNvPr>
          <p:cNvSpPr>
            <a:spLocks noGrp="1"/>
          </p:cNvSpPr>
          <p:nvPr userDrawn="1">
            <p:ph type="body" sz="quarter" idx="42" hasCustomPrompt="1"/>
          </p:nvPr>
        </p:nvSpPr>
        <p:spPr>
          <a:xfrm>
            <a:off x="6720390" y="3717032"/>
            <a:ext cx="1782198" cy="720080"/>
          </a:xfrm>
          <a:prstGeom prst="rect">
            <a:avLst/>
          </a:prstGeom>
        </p:spPr>
        <p:txBody>
          <a:bodyPr>
            <a:noAutofit/>
          </a:bodyPr>
          <a:lstStyle>
            <a:lvl1pPr algn="ctr">
              <a:lnSpc>
                <a:spcPts val="1050"/>
              </a:lnSpc>
              <a:spcBef>
                <a:spcPts val="450"/>
              </a:spcBef>
              <a:defRPr sz="9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text</a:t>
            </a:r>
          </a:p>
        </p:txBody>
      </p:sp>
      <p:sp>
        <p:nvSpPr>
          <p:cNvPr id="42" name="Text Placeholder 31">
            <a:extLst>
              <a:ext uri="{FF2B5EF4-FFF2-40B4-BE49-F238E27FC236}">
                <a16:creationId xmlns:a16="http://schemas.microsoft.com/office/drawing/2014/main" id="{93DCB675-62E7-4926-98A4-F120ABA92EBF}"/>
              </a:ext>
            </a:extLst>
          </p:cNvPr>
          <p:cNvSpPr>
            <a:spLocks noGrp="1"/>
          </p:cNvSpPr>
          <p:nvPr userDrawn="1">
            <p:ph type="body" sz="quarter" idx="43" hasCustomPrompt="1"/>
          </p:nvPr>
        </p:nvSpPr>
        <p:spPr>
          <a:xfrm>
            <a:off x="7313897" y="2708276"/>
            <a:ext cx="648632" cy="314325"/>
          </a:xfrm>
          <a:prstGeom prst="rect">
            <a:avLst/>
          </a:prstGeom>
        </p:spPr>
        <p:txBody>
          <a:bodyPr anchor="ctr">
            <a:noAutofit/>
          </a:bodyPr>
          <a:lstStyle>
            <a:lvl1pPr algn="ctr">
              <a:defRPr sz="1200" b="1"/>
            </a:lvl1pPr>
          </a:lstStyle>
          <a:p>
            <a:pPr lvl="0"/>
            <a:r>
              <a:rPr lang="pt-PT" dirty="0"/>
              <a:t>XX%</a:t>
            </a:r>
          </a:p>
        </p:txBody>
      </p:sp>
      <p:sp>
        <p:nvSpPr>
          <p:cNvPr id="43" name="Text Placeholder 7">
            <a:extLst>
              <a:ext uri="{FF2B5EF4-FFF2-40B4-BE49-F238E27FC236}">
                <a16:creationId xmlns:a16="http://schemas.microsoft.com/office/drawing/2014/main" id="{C70FC002-22B1-4B43-A640-05B3543D2B31}"/>
              </a:ext>
            </a:extLst>
          </p:cNvPr>
          <p:cNvSpPr>
            <a:spLocks noGrp="1"/>
          </p:cNvSpPr>
          <p:nvPr userDrawn="1">
            <p:ph type="body" sz="quarter" idx="44" hasCustomPrompt="1"/>
          </p:nvPr>
        </p:nvSpPr>
        <p:spPr>
          <a:xfrm>
            <a:off x="845586" y="5308653"/>
            <a:ext cx="1242138" cy="576064"/>
          </a:xfrm>
          <a:prstGeom prst="rect">
            <a:avLst/>
          </a:prstGeom>
        </p:spPr>
        <p:txBody>
          <a:bodyPr anchor="ctr">
            <a:noAutofit/>
          </a:bodyPr>
          <a:lstStyle>
            <a:lvl1pPr algn="ctr">
              <a:lnSpc>
                <a:spcPts val="2400"/>
              </a:lnSpc>
              <a:defRPr sz="2100" b="1">
                <a:solidFill>
                  <a:srgbClr val="2B0A3D"/>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xx%</a:t>
            </a:r>
          </a:p>
        </p:txBody>
      </p:sp>
      <p:sp>
        <p:nvSpPr>
          <p:cNvPr id="44" name="Text Placeholder 7">
            <a:extLst>
              <a:ext uri="{FF2B5EF4-FFF2-40B4-BE49-F238E27FC236}">
                <a16:creationId xmlns:a16="http://schemas.microsoft.com/office/drawing/2014/main" id="{8E1CE648-2FAE-4439-A1A4-5BE3863514F4}"/>
              </a:ext>
            </a:extLst>
          </p:cNvPr>
          <p:cNvSpPr>
            <a:spLocks noGrp="1"/>
          </p:cNvSpPr>
          <p:nvPr>
            <p:ph type="body" sz="quarter" idx="45" hasCustomPrompt="1"/>
          </p:nvPr>
        </p:nvSpPr>
        <p:spPr>
          <a:xfrm>
            <a:off x="2162546" y="5163113"/>
            <a:ext cx="6299559" cy="867147"/>
          </a:xfrm>
          <a:prstGeom prst="rect">
            <a:avLst/>
          </a:prstGeom>
        </p:spPr>
        <p:txBody>
          <a:bodyPr anchor="ctr">
            <a:noAutofit/>
          </a:bodyPr>
          <a:lstStyle>
            <a:lvl1pPr algn="l">
              <a:lnSpc>
                <a:spcPts val="1350"/>
              </a:lnSpc>
              <a:spcBef>
                <a:spcPts val="450"/>
              </a:spcBef>
              <a:defRPr sz="12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text</a:t>
            </a:r>
          </a:p>
        </p:txBody>
      </p:sp>
      <p:sp>
        <p:nvSpPr>
          <p:cNvPr id="18"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20" name="Retângulo 43">
            <a:extLst>
              <a:ext uri="{FF2B5EF4-FFF2-40B4-BE49-F238E27FC236}">
                <a16:creationId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21"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2" name="Rectangle 27">
            <a:hlinkClick r:id="rId2"/>
            <a:extLst>
              <a:ext uri="{FF2B5EF4-FFF2-40B4-BE49-F238E27FC236}">
                <a16:creationId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23" name="Retângulo 43">
            <a:extLst>
              <a:ext uri="{FF2B5EF4-FFF2-40B4-BE49-F238E27FC236}">
                <a16:creationId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449909861"/>
      </p:ext>
    </p:extLst>
  </p:cSld>
  <p:clrMapOvr>
    <a:overrideClrMapping bg1="lt1" tx1="dk1" bg2="lt2" tx2="dk2" accent1="accent1" accent2="accent2" accent3="accent3" accent4="accent4" accent5="accent5" accent6="accent6" hlink="hlink" folHlink="folHlink"/>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3 columns">
    <p:bg>
      <p:bgRef idx="1001">
        <a:schemeClr val="bg1"/>
      </p:bgRef>
    </p:bg>
    <p:spTree>
      <p:nvGrpSpPr>
        <p:cNvPr id="1" name=""/>
        <p:cNvGrpSpPr/>
        <p:nvPr/>
      </p:nvGrpSpPr>
      <p:grpSpPr>
        <a:xfrm>
          <a:off x="0" y="0"/>
          <a:ext cx="0" cy="0"/>
          <a:chOff x="0" y="0"/>
          <a:chExt cx="0" cy="0"/>
        </a:xfrm>
      </p:grpSpPr>
      <p:pic>
        <p:nvPicPr>
          <p:cNvPr id="20" name="Graphic 19">
            <a:extLst>
              <a:ext uri="{FF2B5EF4-FFF2-40B4-BE49-F238E27FC236}">
                <a16:creationId xmlns:a16="http://schemas.microsoft.com/office/drawing/2014/main" id="{F28BC1D5-366F-454F-B964-C24C1497914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6200000">
            <a:off x="6404341" y="-1038742"/>
            <a:ext cx="1706401" cy="3772916"/>
          </a:xfrm>
          <a:prstGeom prst="rect">
            <a:avLst/>
          </a:prstGeom>
        </p:spPr>
      </p:pic>
      <p:sp>
        <p:nvSpPr>
          <p:cNvPr id="4" name="Rectangle 3">
            <a:extLst>
              <a:ext uri="{FF2B5EF4-FFF2-40B4-BE49-F238E27FC236}">
                <a16:creationId xmlns:a16="http://schemas.microsoft.com/office/drawing/2014/main" id="{9653C8D1-E525-4A1D-BA42-B310FCE0AA96}"/>
              </a:ext>
            </a:extLst>
          </p:cNvPr>
          <p:cNvSpPr/>
          <p:nvPr userDrawn="1"/>
        </p:nvSpPr>
        <p:spPr>
          <a:xfrm>
            <a:off x="305991" y="2423886"/>
            <a:ext cx="2643188"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5" name="Rectangle 4">
            <a:extLst>
              <a:ext uri="{FF2B5EF4-FFF2-40B4-BE49-F238E27FC236}">
                <a16:creationId xmlns:a16="http://schemas.microsoft.com/office/drawing/2014/main" id="{5D624820-6891-4116-9EE3-E6D3B41D5557}"/>
              </a:ext>
            </a:extLst>
          </p:cNvPr>
          <p:cNvSpPr/>
          <p:nvPr userDrawn="1"/>
        </p:nvSpPr>
        <p:spPr>
          <a:xfrm>
            <a:off x="3250406" y="2423886"/>
            <a:ext cx="2643188"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6" name="Rectangle 5">
            <a:extLst>
              <a:ext uri="{FF2B5EF4-FFF2-40B4-BE49-F238E27FC236}">
                <a16:creationId xmlns:a16="http://schemas.microsoft.com/office/drawing/2014/main" id="{4ED1E18D-CB5A-40D2-9E0C-21B1DC24C582}"/>
              </a:ext>
            </a:extLst>
          </p:cNvPr>
          <p:cNvSpPr/>
          <p:nvPr userDrawn="1"/>
        </p:nvSpPr>
        <p:spPr>
          <a:xfrm>
            <a:off x="6194822" y="2406300"/>
            <a:ext cx="2643188"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31" name="Text Placeholder 4">
            <a:extLst>
              <a:ext uri="{FF2B5EF4-FFF2-40B4-BE49-F238E27FC236}">
                <a16:creationId xmlns:a16="http://schemas.microsoft.com/office/drawing/2014/main" id="{5714BE43-18D4-460E-A270-8F2FA1EB1FE6}"/>
              </a:ext>
            </a:extLst>
          </p:cNvPr>
          <p:cNvSpPr>
            <a:spLocks noGrp="1"/>
          </p:cNvSpPr>
          <p:nvPr>
            <p:ph type="body" sz="quarter" idx="13" hasCustomPrompt="1"/>
          </p:nvPr>
        </p:nvSpPr>
        <p:spPr>
          <a:xfrm>
            <a:off x="543762" y="3332369"/>
            <a:ext cx="2167646" cy="645047"/>
          </a:xfrm>
          <a:prstGeom prst="rect">
            <a:avLst/>
          </a:prstGeom>
          <a:noFill/>
        </p:spPr>
        <p:txBody>
          <a:bodyPr anchor="ctr">
            <a:noAutofit/>
          </a:bodyPr>
          <a:lstStyle>
            <a:lvl1pPr algn="l">
              <a:lnSpc>
                <a:spcPts val="1350"/>
              </a:lnSpc>
              <a:defRPr sz="1200" b="1">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32" name="Text Placeholder 7">
            <a:extLst>
              <a:ext uri="{FF2B5EF4-FFF2-40B4-BE49-F238E27FC236}">
                <a16:creationId xmlns:a16="http://schemas.microsoft.com/office/drawing/2014/main" id="{DF3E2A1A-B668-4C6F-87C6-8F37A241C2C0}"/>
              </a:ext>
            </a:extLst>
          </p:cNvPr>
          <p:cNvSpPr>
            <a:spLocks noGrp="1"/>
          </p:cNvSpPr>
          <p:nvPr>
            <p:ph type="body" sz="quarter" idx="32" hasCustomPrompt="1"/>
          </p:nvPr>
        </p:nvSpPr>
        <p:spPr>
          <a:xfrm>
            <a:off x="543762" y="4079992"/>
            <a:ext cx="2155664" cy="1711208"/>
          </a:xfrm>
          <a:prstGeom prst="rect">
            <a:avLst/>
          </a:prstGeom>
        </p:spPr>
        <p:txBody>
          <a:bodyPr>
            <a:noAutofit/>
          </a:bodyPr>
          <a:lstStyle>
            <a:lvl1pPr>
              <a:lnSpc>
                <a:spcPct val="100000"/>
              </a:lnSpc>
              <a:defRPr sz="1050"/>
            </a:lvl1pPr>
            <a:lvl2pPr>
              <a:lnSpc>
                <a:spcPts val="1050"/>
              </a:lnSpc>
              <a:defRPr sz="900"/>
            </a:lvl2pPr>
            <a:lvl3pPr>
              <a:lnSpc>
                <a:spcPts val="975"/>
              </a:lnSpc>
              <a:defRPr sz="825"/>
            </a:lvl3pPr>
            <a:lvl4pPr>
              <a:lnSpc>
                <a:spcPts val="900"/>
              </a:lnSpc>
              <a:defRPr sz="750"/>
            </a:lvl4pPr>
            <a:lvl5pPr>
              <a:lnSpc>
                <a:spcPct val="100000"/>
              </a:lnSpc>
              <a:defRPr sz="9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a16="http://schemas.microsoft.com/office/drawing/2014/main" id="{A44485C3-4220-46B7-B1FC-AB2889C2B910}"/>
              </a:ext>
            </a:extLst>
          </p:cNvPr>
          <p:cNvSpPr>
            <a:spLocks noGrp="1"/>
          </p:cNvSpPr>
          <p:nvPr>
            <p:ph type="body" sz="quarter" idx="33" hasCustomPrompt="1"/>
          </p:nvPr>
        </p:nvSpPr>
        <p:spPr>
          <a:xfrm>
            <a:off x="3488177" y="3332369"/>
            <a:ext cx="2167646" cy="645047"/>
          </a:xfrm>
          <a:prstGeom prst="rect">
            <a:avLst/>
          </a:prstGeom>
          <a:noFill/>
        </p:spPr>
        <p:txBody>
          <a:bodyPr anchor="ctr">
            <a:noAutofit/>
          </a:bodyPr>
          <a:lstStyle>
            <a:lvl1pPr algn="l">
              <a:lnSpc>
                <a:spcPts val="1350"/>
              </a:lnSpc>
              <a:defRPr sz="1200" b="1">
                <a:solidFill>
                  <a:srgbClr val="FF304C"/>
                </a:solidFill>
              </a:defRPr>
            </a:lvl1pPr>
            <a:lvl2pPr>
              <a:defRPr sz="1050"/>
            </a:lvl2pPr>
            <a:lvl3pPr>
              <a:defRPr sz="900"/>
            </a:lvl3pPr>
            <a:lvl4pPr>
              <a:defRPr sz="825"/>
            </a:lvl4pPr>
            <a:lvl5pPr>
              <a:defRPr sz="825"/>
            </a:lvl5pPr>
          </a:lstStyle>
          <a:p>
            <a:pPr lvl="0"/>
            <a:r>
              <a:rPr lang="en-US" dirty="0"/>
              <a:t>Click to insert title</a:t>
            </a:r>
          </a:p>
        </p:txBody>
      </p:sp>
      <p:sp>
        <p:nvSpPr>
          <p:cNvPr id="35" name="Text Placeholder 4">
            <a:extLst>
              <a:ext uri="{FF2B5EF4-FFF2-40B4-BE49-F238E27FC236}">
                <a16:creationId xmlns:a16="http://schemas.microsoft.com/office/drawing/2014/main" id="{310CE3C3-B1E7-4F6F-B7BE-DF93DF2ACD74}"/>
              </a:ext>
            </a:extLst>
          </p:cNvPr>
          <p:cNvSpPr>
            <a:spLocks noGrp="1"/>
          </p:cNvSpPr>
          <p:nvPr>
            <p:ph type="body" sz="quarter" idx="35" hasCustomPrompt="1"/>
          </p:nvPr>
        </p:nvSpPr>
        <p:spPr>
          <a:xfrm>
            <a:off x="6432593" y="3332369"/>
            <a:ext cx="2167646" cy="645047"/>
          </a:xfrm>
          <a:prstGeom prst="rect">
            <a:avLst/>
          </a:prstGeom>
          <a:noFill/>
        </p:spPr>
        <p:txBody>
          <a:bodyPr anchor="ctr">
            <a:noAutofit/>
          </a:bodyPr>
          <a:lstStyle>
            <a:lvl1pPr algn="l">
              <a:lnSpc>
                <a:spcPts val="1350"/>
              </a:lnSpc>
              <a:defRPr sz="1200" b="1">
                <a:solidFill>
                  <a:srgbClr val="2C004B"/>
                </a:solidFill>
              </a:defRPr>
            </a:lvl1pPr>
            <a:lvl2pPr>
              <a:defRPr sz="1050"/>
            </a:lvl2pPr>
            <a:lvl3pPr>
              <a:defRPr sz="900"/>
            </a:lvl3pPr>
            <a:lvl4pPr>
              <a:defRPr sz="825"/>
            </a:lvl4pPr>
            <a:lvl5pPr>
              <a:defRPr sz="825"/>
            </a:lvl5pPr>
          </a:lstStyle>
          <a:p>
            <a:pPr lvl="0"/>
            <a:r>
              <a:rPr lang="en-US" dirty="0"/>
              <a:t>Click to insert title</a:t>
            </a:r>
          </a:p>
        </p:txBody>
      </p:sp>
      <p:sp>
        <p:nvSpPr>
          <p:cNvPr id="37" name="Text Placeholder 7">
            <a:extLst>
              <a:ext uri="{FF2B5EF4-FFF2-40B4-BE49-F238E27FC236}">
                <a16:creationId xmlns:a16="http://schemas.microsoft.com/office/drawing/2014/main" id="{32047331-01BE-47AE-BC0C-B787B1E9553B}"/>
              </a:ext>
            </a:extLst>
          </p:cNvPr>
          <p:cNvSpPr>
            <a:spLocks noGrp="1"/>
          </p:cNvSpPr>
          <p:nvPr>
            <p:ph type="body" sz="quarter" idx="37" hasCustomPrompt="1"/>
          </p:nvPr>
        </p:nvSpPr>
        <p:spPr>
          <a:xfrm>
            <a:off x="6373598" y="295729"/>
            <a:ext cx="2195930" cy="876300"/>
          </a:xfrm>
          <a:prstGeom prst="rect">
            <a:avLst/>
          </a:prstGeom>
        </p:spPr>
        <p:txBody>
          <a:bodyPr anchor="t">
            <a:noAutofit/>
          </a:bodyPr>
          <a:lstStyle>
            <a:lvl1pPr>
              <a:lnSpc>
                <a:spcPct val="100000"/>
              </a:lnSpc>
              <a:defRPr sz="1200" b="1"/>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pic>
        <p:nvPicPr>
          <p:cNvPr id="15" name="Graphic 14">
            <a:extLst>
              <a:ext uri="{FF2B5EF4-FFF2-40B4-BE49-F238E27FC236}">
                <a16:creationId xmlns:a16="http://schemas.microsoft.com/office/drawing/2014/main" id="{CA70D5E4-F0EE-4368-A09C-60021E85A04E}"/>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81836" t="-4713" b="16530"/>
          <a:stretch/>
        </p:blipFill>
        <p:spPr>
          <a:xfrm>
            <a:off x="8618564" y="164829"/>
            <a:ext cx="318267" cy="459624"/>
          </a:xfrm>
          <a:prstGeom prst="rect">
            <a:avLst/>
          </a:prstGeom>
        </p:spPr>
      </p:pic>
      <p:sp>
        <p:nvSpPr>
          <p:cNvPr id="26"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305991" y="404813"/>
            <a:ext cx="4857924"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27" name="Retângulo 43">
            <a:extLst>
              <a:ext uri="{FF2B5EF4-FFF2-40B4-BE49-F238E27FC236}">
                <a16:creationId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28"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9" name="Rectangle 27">
            <a:hlinkClick r:id="rId6"/>
            <a:extLst>
              <a:ext uri="{FF2B5EF4-FFF2-40B4-BE49-F238E27FC236}">
                <a16:creationId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38" name="Retângulo 43">
            <a:extLst>
              <a:ext uri="{FF2B5EF4-FFF2-40B4-BE49-F238E27FC236}">
                <a16:creationId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39" name="Text Placeholder 7">
            <a:extLst>
              <a:ext uri="{FF2B5EF4-FFF2-40B4-BE49-F238E27FC236}">
                <a16:creationId xmlns:a16="http://schemas.microsoft.com/office/drawing/2014/main" id="{DF3E2A1A-B668-4C6F-87C6-8F37A241C2C0}"/>
              </a:ext>
            </a:extLst>
          </p:cNvPr>
          <p:cNvSpPr>
            <a:spLocks noGrp="1"/>
          </p:cNvSpPr>
          <p:nvPr>
            <p:ph type="body" sz="quarter" idx="38" hasCustomPrompt="1"/>
          </p:nvPr>
        </p:nvSpPr>
        <p:spPr>
          <a:xfrm>
            <a:off x="3500159" y="4079992"/>
            <a:ext cx="2155664" cy="1711208"/>
          </a:xfrm>
          <a:prstGeom prst="rect">
            <a:avLst/>
          </a:prstGeom>
        </p:spPr>
        <p:txBody>
          <a:bodyPr>
            <a:noAutofit/>
          </a:bodyPr>
          <a:lstStyle>
            <a:lvl1pPr>
              <a:lnSpc>
                <a:spcPct val="100000"/>
              </a:lnSpc>
              <a:defRPr sz="1050"/>
            </a:lvl1pPr>
            <a:lvl2pPr>
              <a:lnSpc>
                <a:spcPts val="1050"/>
              </a:lnSpc>
              <a:buClr>
                <a:schemeClr val="accent4"/>
              </a:buClr>
              <a:defRPr sz="900"/>
            </a:lvl2pPr>
            <a:lvl3pPr>
              <a:lnSpc>
                <a:spcPts val="975"/>
              </a:lnSpc>
              <a:buClr>
                <a:schemeClr val="accent4"/>
              </a:buClr>
              <a:defRPr sz="825"/>
            </a:lvl3pPr>
            <a:lvl4pPr>
              <a:lnSpc>
                <a:spcPts val="900"/>
              </a:lnSpc>
              <a:buClr>
                <a:schemeClr val="accent4"/>
              </a:buClr>
              <a:defRPr sz="750"/>
            </a:lvl4pPr>
            <a:lvl5pPr>
              <a:lnSpc>
                <a:spcPct val="100000"/>
              </a:lnSpc>
              <a:defRPr sz="9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40" name="Text Placeholder 7">
            <a:extLst>
              <a:ext uri="{FF2B5EF4-FFF2-40B4-BE49-F238E27FC236}">
                <a16:creationId xmlns:a16="http://schemas.microsoft.com/office/drawing/2014/main" id="{DF3E2A1A-B668-4C6F-87C6-8F37A241C2C0}"/>
              </a:ext>
            </a:extLst>
          </p:cNvPr>
          <p:cNvSpPr>
            <a:spLocks noGrp="1"/>
          </p:cNvSpPr>
          <p:nvPr>
            <p:ph type="body" sz="quarter" idx="39" hasCustomPrompt="1"/>
          </p:nvPr>
        </p:nvSpPr>
        <p:spPr>
          <a:xfrm>
            <a:off x="6444575" y="4079992"/>
            <a:ext cx="2155664" cy="1711208"/>
          </a:xfrm>
          <a:prstGeom prst="rect">
            <a:avLst/>
          </a:prstGeom>
        </p:spPr>
        <p:txBody>
          <a:bodyPr>
            <a:noAutofit/>
          </a:bodyPr>
          <a:lstStyle>
            <a:lvl1pPr>
              <a:lnSpc>
                <a:spcPct val="100000"/>
              </a:lnSpc>
              <a:defRPr sz="1050"/>
            </a:lvl1pPr>
            <a:lvl2pPr>
              <a:lnSpc>
                <a:spcPts val="1050"/>
              </a:lnSpc>
              <a:buClr>
                <a:schemeClr val="accent3"/>
              </a:buClr>
              <a:defRPr sz="900"/>
            </a:lvl2pPr>
            <a:lvl3pPr>
              <a:lnSpc>
                <a:spcPts val="975"/>
              </a:lnSpc>
              <a:buClr>
                <a:schemeClr val="accent3"/>
              </a:buClr>
              <a:defRPr sz="825"/>
            </a:lvl3pPr>
            <a:lvl4pPr>
              <a:lnSpc>
                <a:spcPts val="900"/>
              </a:lnSpc>
              <a:buClr>
                <a:schemeClr val="accent3"/>
              </a:buClr>
              <a:defRPr sz="750"/>
            </a:lvl4pPr>
            <a:lvl5pPr>
              <a:lnSpc>
                <a:spcPct val="100000"/>
              </a:lnSpc>
              <a:defRPr sz="9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5875306"/>
      </p:ext>
    </p:extLst>
  </p:cSld>
  <p:clrMapOvr>
    <a:overrideClrMapping bg1="lt1" tx1="dk1" bg2="lt2" tx2="dk2" accent1="accent1" accent2="accent2" accent3="accent3" accent4="accent4" accent5="accent5" accent6="accent6" hlink="hlink" folHlink="folHlink"/>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3 bullets with highlights">
    <p:bg>
      <p:bgRef idx="1001">
        <a:schemeClr val="bg1"/>
      </p:bgRef>
    </p:bg>
    <p:spTree>
      <p:nvGrpSpPr>
        <p:cNvPr id="1" name=""/>
        <p:cNvGrpSpPr/>
        <p:nvPr/>
      </p:nvGrpSpPr>
      <p:grpSpPr>
        <a:xfrm>
          <a:off x="0" y="0"/>
          <a:ext cx="0" cy="0"/>
          <a:chOff x="0" y="0"/>
          <a:chExt cx="0" cy="0"/>
        </a:xfrm>
      </p:grpSpPr>
      <p:sp>
        <p:nvSpPr>
          <p:cNvPr id="41" name="Oval 20">
            <a:extLst>
              <a:ext uri="{FF2B5EF4-FFF2-40B4-BE49-F238E27FC236}">
                <a16:creationId xmlns:a16="http://schemas.microsoft.com/office/drawing/2014/main" id="{ADB39E78-E9B7-40CD-9999-E8302C610DC2}"/>
              </a:ext>
            </a:extLst>
          </p:cNvPr>
          <p:cNvSpPr/>
          <p:nvPr userDrawn="1"/>
        </p:nvSpPr>
        <p:spPr>
          <a:xfrm>
            <a:off x="4172696" y="4734096"/>
            <a:ext cx="903011"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42" name="Oval 20">
            <a:extLst>
              <a:ext uri="{FF2B5EF4-FFF2-40B4-BE49-F238E27FC236}">
                <a16:creationId xmlns:a16="http://schemas.microsoft.com/office/drawing/2014/main" id="{80DEC651-0810-4FD4-A2CA-C54974433D45}"/>
              </a:ext>
            </a:extLst>
          </p:cNvPr>
          <p:cNvSpPr/>
          <p:nvPr userDrawn="1"/>
        </p:nvSpPr>
        <p:spPr>
          <a:xfrm>
            <a:off x="4172697" y="2944150"/>
            <a:ext cx="903011"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43" name="Oval 20">
            <a:extLst>
              <a:ext uri="{FF2B5EF4-FFF2-40B4-BE49-F238E27FC236}">
                <a16:creationId xmlns:a16="http://schemas.microsoft.com/office/drawing/2014/main" id="{4F0142AD-298C-4A60-9F24-035D4F3F07D0}"/>
              </a:ext>
            </a:extLst>
          </p:cNvPr>
          <p:cNvSpPr/>
          <p:nvPr userDrawn="1"/>
        </p:nvSpPr>
        <p:spPr>
          <a:xfrm>
            <a:off x="4137110" y="1186057"/>
            <a:ext cx="903011"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3" name="Rectangle 12">
            <a:extLst>
              <a:ext uri="{FF2B5EF4-FFF2-40B4-BE49-F238E27FC236}">
                <a16:creationId xmlns:a16="http://schemas.microsoft.com/office/drawing/2014/main" id="{9455EBB8-DB3C-45D2-B02F-0B36A58E555B}"/>
              </a:ext>
            </a:extLst>
          </p:cNvPr>
          <p:cNvSpPr/>
          <p:nvPr userDrawn="1"/>
        </p:nvSpPr>
        <p:spPr>
          <a:xfrm>
            <a:off x="0" y="0"/>
            <a:ext cx="3561974"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pic>
        <p:nvPicPr>
          <p:cNvPr id="14" name="Graphic 41">
            <a:extLst>
              <a:ext uri="{FF2B5EF4-FFF2-40B4-BE49-F238E27FC236}">
                <a16:creationId xmlns:a16="http://schemas.microsoft.com/office/drawing/2014/main" id="{39882BC4-7320-49FC-B1BE-AEB377EFC01A}"/>
              </a:ext>
            </a:extLst>
          </p:cNvPr>
          <p:cNvPicPr>
            <a:picLocks noChangeAspect="1"/>
          </p:cNvPicPr>
          <p:nvPr userDrawn="1"/>
        </p:nvPicPr>
        <p:blipFill>
          <a:blip r:embed="rId2">
            <a:extLst>
              <a:ext uri="{96DAC541-7B7A-43D3-8B79-37D633B846F1}">
                <asvg:svgBlip xmlns:asvg="http://schemas.microsoft.com/office/drawing/2016/SVG/main" r:embed="rId3"/>
              </a:ext>
            </a:extLst>
          </a:blip>
          <a:srcRect t="7669"/>
          <a:stretch>
            <a:fillRect/>
          </a:stretch>
        </p:blipFill>
        <p:spPr>
          <a:xfrm rot="7221508" flipH="1" flipV="1">
            <a:off x="-969671" y="-447427"/>
            <a:ext cx="4694967" cy="3313930"/>
          </a:xfrm>
          <a:custGeom>
            <a:avLst/>
            <a:gdLst>
              <a:gd name="connsiteX0" fmla="*/ 0 w 6728158"/>
              <a:gd name="connsiteY0" fmla="*/ 6332069 h 6332069"/>
              <a:gd name="connsiteX1" fmla="*/ 6728158 w 6728158"/>
              <a:gd name="connsiteY1" fmla="*/ 6332069 h 6332069"/>
              <a:gd name="connsiteX2" fmla="*/ 6728158 w 6728158"/>
              <a:gd name="connsiteY2" fmla="*/ 5480387 h 6332069"/>
              <a:gd name="connsiteX3" fmla="*/ 3518172 w 6728158"/>
              <a:gd name="connsiteY3" fmla="*/ 0 h 6332069"/>
              <a:gd name="connsiteX4" fmla="*/ 0 w 6728158"/>
              <a:gd name="connsiteY4" fmla="*/ 2060673 h 6332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158" h="6332069">
                <a:moveTo>
                  <a:pt x="0" y="6332069"/>
                </a:moveTo>
                <a:lnTo>
                  <a:pt x="6728158" y="6332069"/>
                </a:lnTo>
                <a:lnTo>
                  <a:pt x="6728158" y="5480387"/>
                </a:lnTo>
                <a:lnTo>
                  <a:pt x="3518172" y="0"/>
                </a:lnTo>
                <a:lnTo>
                  <a:pt x="0" y="2060673"/>
                </a:lnTo>
                <a:close/>
              </a:path>
            </a:pathLst>
          </a:custGeom>
        </p:spPr>
      </p:pic>
      <p:sp>
        <p:nvSpPr>
          <p:cNvPr id="24" name="Text Placeholder 4">
            <a:extLst>
              <a:ext uri="{FF2B5EF4-FFF2-40B4-BE49-F238E27FC236}">
                <a16:creationId xmlns:a16="http://schemas.microsoft.com/office/drawing/2014/main" id="{B7C16A20-D927-494E-94A9-49AF2E1FA010}"/>
              </a:ext>
            </a:extLst>
          </p:cNvPr>
          <p:cNvSpPr>
            <a:spLocks noGrp="1"/>
          </p:cNvSpPr>
          <p:nvPr>
            <p:ph type="body" sz="quarter" idx="35" hasCustomPrompt="1"/>
          </p:nvPr>
        </p:nvSpPr>
        <p:spPr>
          <a:xfrm>
            <a:off x="4285407" y="1525458"/>
            <a:ext cx="647447" cy="482705"/>
          </a:xfrm>
          <a:prstGeom prst="rect">
            <a:avLst/>
          </a:prstGeom>
          <a:noFill/>
        </p:spPr>
        <p:txBody>
          <a:bodyPr anchor="ctr">
            <a:noAutofit/>
          </a:bodyPr>
          <a:lstStyle>
            <a:lvl1pPr algn="ctr">
              <a:lnSpc>
                <a:spcPts val="2250"/>
              </a:lnSpc>
              <a:defRPr sz="1950" b="0">
                <a:solidFill>
                  <a:srgbClr val="2C004B"/>
                </a:solidFill>
              </a:defRPr>
            </a:lvl1pPr>
            <a:lvl2pPr>
              <a:defRPr sz="1050"/>
            </a:lvl2pPr>
            <a:lvl3pPr>
              <a:defRPr sz="900"/>
            </a:lvl3pPr>
            <a:lvl4pPr>
              <a:defRPr sz="825"/>
            </a:lvl4pPr>
            <a:lvl5pPr>
              <a:defRPr sz="825"/>
            </a:lvl5pPr>
          </a:lstStyle>
          <a:p>
            <a:pPr lvl="0"/>
            <a:r>
              <a:rPr lang="en-US" dirty="0"/>
              <a:t>Nº</a:t>
            </a:r>
          </a:p>
        </p:txBody>
      </p:sp>
      <p:sp>
        <p:nvSpPr>
          <p:cNvPr id="25" name="Text Placeholder 4">
            <a:extLst>
              <a:ext uri="{FF2B5EF4-FFF2-40B4-BE49-F238E27FC236}">
                <a16:creationId xmlns:a16="http://schemas.microsoft.com/office/drawing/2014/main" id="{936BACCD-6FBF-486E-81CB-3462560DA2CE}"/>
              </a:ext>
            </a:extLst>
          </p:cNvPr>
          <p:cNvSpPr>
            <a:spLocks noGrp="1"/>
          </p:cNvSpPr>
          <p:nvPr>
            <p:ph type="body" sz="quarter" idx="36" hasCustomPrompt="1"/>
          </p:nvPr>
        </p:nvSpPr>
        <p:spPr>
          <a:xfrm>
            <a:off x="4285407" y="3284121"/>
            <a:ext cx="647447" cy="482705"/>
          </a:xfrm>
          <a:prstGeom prst="rect">
            <a:avLst/>
          </a:prstGeom>
          <a:noFill/>
        </p:spPr>
        <p:txBody>
          <a:bodyPr anchor="ctr">
            <a:noAutofit/>
          </a:bodyPr>
          <a:lstStyle>
            <a:lvl1pPr algn="ctr">
              <a:lnSpc>
                <a:spcPts val="2250"/>
              </a:lnSpc>
              <a:defRPr sz="1950" b="0">
                <a:solidFill>
                  <a:srgbClr val="2C004B"/>
                </a:solidFill>
              </a:defRPr>
            </a:lvl1pPr>
            <a:lvl2pPr>
              <a:defRPr sz="1050"/>
            </a:lvl2pPr>
            <a:lvl3pPr>
              <a:defRPr sz="900"/>
            </a:lvl3pPr>
            <a:lvl4pPr>
              <a:defRPr sz="825"/>
            </a:lvl4pPr>
            <a:lvl5pPr>
              <a:defRPr sz="825"/>
            </a:lvl5pPr>
          </a:lstStyle>
          <a:p>
            <a:pPr lvl="0"/>
            <a:r>
              <a:rPr lang="en-US" dirty="0"/>
              <a:t>Nº</a:t>
            </a:r>
          </a:p>
        </p:txBody>
      </p:sp>
      <p:sp>
        <p:nvSpPr>
          <p:cNvPr id="26" name="Text Placeholder 4">
            <a:extLst>
              <a:ext uri="{FF2B5EF4-FFF2-40B4-BE49-F238E27FC236}">
                <a16:creationId xmlns:a16="http://schemas.microsoft.com/office/drawing/2014/main" id="{48E9C506-31EA-4D04-B660-3B4DB0704112}"/>
              </a:ext>
            </a:extLst>
          </p:cNvPr>
          <p:cNvSpPr>
            <a:spLocks noGrp="1"/>
          </p:cNvSpPr>
          <p:nvPr>
            <p:ph type="body" sz="quarter" idx="37" hasCustomPrompt="1"/>
          </p:nvPr>
        </p:nvSpPr>
        <p:spPr>
          <a:xfrm>
            <a:off x="4285407" y="5061943"/>
            <a:ext cx="647447" cy="482705"/>
          </a:xfrm>
          <a:prstGeom prst="rect">
            <a:avLst/>
          </a:prstGeom>
          <a:noFill/>
        </p:spPr>
        <p:txBody>
          <a:bodyPr anchor="ctr">
            <a:noAutofit/>
          </a:bodyPr>
          <a:lstStyle>
            <a:lvl1pPr algn="ctr">
              <a:lnSpc>
                <a:spcPts val="2250"/>
              </a:lnSpc>
              <a:defRPr sz="1950" b="0">
                <a:solidFill>
                  <a:srgbClr val="2C004B"/>
                </a:solidFill>
              </a:defRPr>
            </a:lvl1pPr>
            <a:lvl2pPr>
              <a:defRPr sz="1050"/>
            </a:lvl2pPr>
            <a:lvl3pPr>
              <a:defRPr sz="900"/>
            </a:lvl3pPr>
            <a:lvl4pPr>
              <a:defRPr sz="825"/>
            </a:lvl4pPr>
            <a:lvl5pPr>
              <a:defRPr sz="825"/>
            </a:lvl5pPr>
          </a:lstStyle>
          <a:p>
            <a:pPr lvl="0"/>
            <a:r>
              <a:rPr lang="en-US" dirty="0"/>
              <a:t>Nº</a:t>
            </a:r>
          </a:p>
        </p:txBody>
      </p:sp>
      <p:sp>
        <p:nvSpPr>
          <p:cNvPr id="27" name="Text Placeholder 7">
            <a:extLst>
              <a:ext uri="{FF2B5EF4-FFF2-40B4-BE49-F238E27FC236}">
                <a16:creationId xmlns:a16="http://schemas.microsoft.com/office/drawing/2014/main" id="{9949BCD6-E419-4ED2-9061-402DD5FF2406}"/>
              </a:ext>
            </a:extLst>
          </p:cNvPr>
          <p:cNvSpPr>
            <a:spLocks noGrp="1"/>
          </p:cNvSpPr>
          <p:nvPr>
            <p:ph type="body" sz="quarter" idx="38" hasCustomPrompt="1"/>
          </p:nvPr>
        </p:nvSpPr>
        <p:spPr>
          <a:xfrm>
            <a:off x="320037" y="3367132"/>
            <a:ext cx="2753120" cy="2993216"/>
          </a:xfrm>
          <a:prstGeom prst="rect">
            <a:avLst/>
          </a:prstGeom>
        </p:spPr>
        <p:txBody>
          <a:bodyPr>
            <a:noAutofit/>
          </a:bodyPr>
          <a:lstStyle>
            <a:lvl1pPr>
              <a:lnSpc>
                <a:spcPts val="1650"/>
              </a:lnSpc>
              <a:defRPr sz="1350"/>
            </a:lvl1pPr>
            <a:lvl2pPr>
              <a:lnSpc>
                <a:spcPts val="1350"/>
              </a:lnSpc>
              <a:buClr>
                <a:schemeClr val="accent3"/>
              </a:buClr>
              <a:defRPr sz="1200"/>
            </a:lvl2pPr>
            <a:lvl3pPr>
              <a:lnSpc>
                <a:spcPts val="1200"/>
              </a:lnSpc>
              <a:buClr>
                <a:schemeClr val="accent3"/>
              </a:buClr>
              <a:defRPr sz="1050"/>
            </a:lvl3pPr>
            <a:lvl4pPr>
              <a:lnSpc>
                <a:spcPts val="1050"/>
              </a:lnSpc>
              <a:buClr>
                <a:schemeClr val="accent3"/>
              </a:buClr>
              <a:defRPr sz="900"/>
            </a:lvl4pPr>
            <a:lvl5pPr>
              <a:lnSpc>
                <a:spcPct val="100000"/>
              </a:lnSpc>
              <a:defRPr sz="9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5"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305991" y="404813"/>
            <a:ext cx="1997757" cy="1584027"/>
          </a:xfrm>
          <a:prstGeom prst="rect">
            <a:avLst/>
          </a:prstGeom>
        </p:spPr>
        <p:txBody>
          <a:bodyPr vert="horz" lIns="0" tIns="0" rIns="0" bIns="0" rtlCol="0" anchor="t">
            <a:normAutofit/>
          </a:bodyPr>
          <a:lstStyle>
            <a:lvl1pPr>
              <a:defRPr lang="pt-PT" dirty="0">
                <a:solidFill>
                  <a:schemeClr val="bg1"/>
                </a:solidFill>
              </a:defRPr>
            </a:lvl1pPr>
          </a:lstStyle>
          <a:p>
            <a:pPr lvl="0">
              <a:lnSpc>
                <a:spcPts val="2250"/>
              </a:lnSpc>
            </a:pPr>
            <a:r>
              <a:rPr lang="en-US" dirty="0"/>
              <a:t>Click to add title</a:t>
            </a:r>
            <a:endParaRPr lang="pt-PT" dirty="0"/>
          </a:p>
        </p:txBody>
      </p:sp>
      <p:sp>
        <p:nvSpPr>
          <p:cNvPr id="16" name="Text Placeholder 4">
            <a:extLst>
              <a:ext uri="{FF2B5EF4-FFF2-40B4-BE49-F238E27FC236}">
                <a16:creationId xmlns:a16="http://schemas.microsoft.com/office/drawing/2014/main" id="{04C1CAD0-39C3-4CE2-A9E9-8CA99EFF5357}"/>
              </a:ext>
            </a:extLst>
          </p:cNvPr>
          <p:cNvSpPr>
            <a:spLocks noGrp="1"/>
          </p:cNvSpPr>
          <p:nvPr>
            <p:ph type="body" sz="quarter" idx="13" hasCustomPrompt="1"/>
          </p:nvPr>
        </p:nvSpPr>
        <p:spPr>
          <a:xfrm>
            <a:off x="5188417" y="825195"/>
            <a:ext cx="3649592" cy="412363"/>
          </a:xfrm>
          <a:prstGeom prst="rect">
            <a:avLst/>
          </a:prstGeom>
          <a:noFill/>
        </p:spPr>
        <p:txBody>
          <a:bodyPr anchor="ctr">
            <a:noAutofit/>
          </a:bodyPr>
          <a:lstStyle>
            <a:lvl1pPr algn="l">
              <a:defRPr sz="1350" b="0">
                <a:solidFill>
                  <a:schemeClr val="tx2"/>
                </a:solidFill>
              </a:defRPr>
            </a:lvl1pPr>
            <a:lvl2pPr>
              <a:defRPr sz="1050"/>
            </a:lvl2pPr>
            <a:lvl3pPr>
              <a:defRPr sz="900"/>
            </a:lvl3pPr>
            <a:lvl4pPr>
              <a:defRPr sz="825"/>
            </a:lvl4pPr>
            <a:lvl5pPr>
              <a:defRPr sz="825"/>
            </a:lvl5pPr>
          </a:lstStyle>
          <a:p>
            <a:pPr lvl="0"/>
            <a:r>
              <a:rPr lang="en-US" dirty="0"/>
              <a:t>Click to insert title</a:t>
            </a:r>
          </a:p>
        </p:txBody>
      </p:sp>
      <p:sp>
        <p:nvSpPr>
          <p:cNvPr id="17" name="Text Placeholder 7">
            <a:extLst>
              <a:ext uri="{FF2B5EF4-FFF2-40B4-BE49-F238E27FC236}">
                <a16:creationId xmlns:a16="http://schemas.microsoft.com/office/drawing/2014/main" id="{9228FC83-C11D-47F2-8BDE-B10D125E5E87}"/>
              </a:ext>
            </a:extLst>
          </p:cNvPr>
          <p:cNvSpPr>
            <a:spLocks noGrp="1"/>
          </p:cNvSpPr>
          <p:nvPr>
            <p:ph type="body" sz="quarter" idx="32" hasCustomPrompt="1"/>
          </p:nvPr>
        </p:nvSpPr>
        <p:spPr>
          <a:xfrm>
            <a:off x="5188417" y="1268414"/>
            <a:ext cx="3649592" cy="996793"/>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3"/>
              </a:buClr>
              <a:defRPr sz="900">
                <a:solidFill>
                  <a:schemeClr val="tx1"/>
                </a:solidFill>
              </a:defRPr>
            </a:lvl2pPr>
            <a:lvl3pPr marL="260747" indent="-130969">
              <a:lnSpc>
                <a:spcPts val="1050"/>
              </a:lnSpc>
              <a:buClr>
                <a:schemeClr val="accent3"/>
              </a:buClr>
              <a:defRPr sz="900">
                <a:solidFill>
                  <a:schemeClr val="tx1"/>
                </a:solidFill>
              </a:defRPr>
            </a:lvl3pPr>
            <a:lvl4pPr marL="382191" indent="-121444">
              <a:lnSpc>
                <a:spcPts val="900"/>
              </a:lnSpc>
              <a:buClr>
                <a:schemeClr val="accent3"/>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a16="http://schemas.microsoft.com/office/drawing/2014/main" id="{04C1CAD0-39C3-4CE2-A9E9-8CA99EFF5357}"/>
              </a:ext>
            </a:extLst>
          </p:cNvPr>
          <p:cNvSpPr>
            <a:spLocks noGrp="1"/>
          </p:cNvSpPr>
          <p:nvPr>
            <p:ph type="body" sz="quarter" idx="39" hasCustomPrompt="1"/>
          </p:nvPr>
        </p:nvSpPr>
        <p:spPr>
          <a:xfrm>
            <a:off x="5188417" y="2583859"/>
            <a:ext cx="3649592" cy="412363"/>
          </a:xfrm>
          <a:prstGeom prst="rect">
            <a:avLst/>
          </a:prstGeom>
          <a:noFill/>
        </p:spPr>
        <p:txBody>
          <a:bodyPr anchor="ctr">
            <a:noAutofit/>
          </a:bodyPr>
          <a:lstStyle>
            <a:lvl1pPr algn="l">
              <a:defRPr sz="1350" b="0">
                <a:solidFill>
                  <a:schemeClr val="tx2"/>
                </a:solidFill>
              </a:defRPr>
            </a:lvl1pPr>
            <a:lvl2pPr>
              <a:defRPr sz="1050"/>
            </a:lvl2pPr>
            <a:lvl3pPr>
              <a:defRPr sz="900"/>
            </a:lvl3pPr>
            <a:lvl4pPr>
              <a:defRPr sz="825"/>
            </a:lvl4pPr>
            <a:lvl5pPr>
              <a:defRPr sz="825"/>
            </a:lvl5pPr>
          </a:lstStyle>
          <a:p>
            <a:pPr lvl="0"/>
            <a:r>
              <a:rPr lang="en-US" dirty="0"/>
              <a:t>Click to insert title</a:t>
            </a:r>
          </a:p>
        </p:txBody>
      </p:sp>
      <p:sp>
        <p:nvSpPr>
          <p:cNvPr id="34" name="Text Placeholder 7">
            <a:extLst>
              <a:ext uri="{FF2B5EF4-FFF2-40B4-BE49-F238E27FC236}">
                <a16:creationId xmlns:a16="http://schemas.microsoft.com/office/drawing/2014/main" id="{9228FC83-C11D-47F2-8BDE-B10D125E5E87}"/>
              </a:ext>
            </a:extLst>
          </p:cNvPr>
          <p:cNvSpPr>
            <a:spLocks noGrp="1"/>
          </p:cNvSpPr>
          <p:nvPr>
            <p:ph type="body" sz="quarter" idx="40" hasCustomPrompt="1"/>
          </p:nvPr>
        </p:nvSpPr>
        <p:spPr>
          <a:xfrm>
            <a:off x="5188417" y="3027077"/>
            <a:ext cx="3649592" cy="996793"/>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3"/>
              </a:buClr>
              <a:defRPr sz="900">
                <a:solidFill>
                  <a:schemeClr val="tx1"/>
                </a:solidFill>
              </a:defRPr>
            </a:lvl2pPr>
            <a:lvl3pPr marL="260747" indent="-130969">
              <a:lnSpc>
                <a:spcPts val="1050"/>
              </a:lnSpc>
              <a:buClr>
                <a:schemeClr val="accent3"/>
              </a:buClr>
              <a:defRPr sz="900">
                <a:solidFill>
                  <a:schemeClr val="tx1"/>
                </a:solidFill>
              </a:defRPr>
            </a:lvl3pPr>
            <a:lvl4pPr marL="382191" indent="-121444">
              <a:lnSpc>
                <a:spcPts val="900"/>
              </a:lnSpc>
              <a:buClr>
                <a:schemeClr val="accent3"/>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5" name="Text Placeholder 4">
            <a:extLst>
              <a:ext uri="{FF2B5EF4-FFF2-40B4-BE49-F238E27FC236}">
                <a16:creationId xmlns:a16="http://schemas.microsoft.com/office/drawing/2014/main" id="{04C1CAD0-39C3-4CE2-A9E9-8CA99EFF5357}"/>
              </a:ext>
            </a:extLst>
          </p:cNvPr>
          <p:cNvSpPr>
            <a:spLocks noGrp="1"/>
          </p:cNvSpPr>
          <p:nvPr>
            <p:ph type="body" sz="quarter" idx="41" hasCustomPrompt="1"/>
          </p:nvPr>
        </p:nvSpPr>
        <p:spPr>
          <a:xfrm>
            <a:off x="5188417" y="4361681"/>
            <a:ext cx="3649592" cy="412363"/>
          </a:xfrm>
          <a:prstGeom prst="rect">
            <a:avLst/>
          </a:prstGeom>
          <a:noFill/>
        </p:spPr>
        <p:txBody>
          <a:bodyPr anchor="ctr">
            <a:noAutofit/>
          </a:bodyPr>
          <a:lstStyle>
            <a:lvl1pPr algn="l">
              <a:defRPr sz="1350" b="0">
                <a:solidFill>
                  <a:schemeClr val="tx2"/>
                </a:solidFill>
              </a:defRPr>
            </a:lvl1pPr>
            <a:lvl2pPr>
              <a:defRPr sz="1050"/>
            </a:lvl2pPr>
            <a:lvl3pPr>
              <a:defRPr sz="900"/>
            </a:lvl3pPr>
            <a:lvl4pPr>
              <a:defRPr sz="825"/>
            </a:lvl4pPr>
            <a:lvl5pPr>
              <a:defRPr sz="825"/>
            </a:lvl5pPr>
          </a:lstStyle>
          <a:p>
            <a:pPr lvl="0"/>
            <a:r>
              <a:rPr lang="en-US" dirty="0"/>
              <a:t>Click to insert title</a:t>
            </a:r>
          </a:p>
        </p:txBody>
      </p:sp>
      <p:sp>
        <p:nvSpPr>
          <p:cNvPr id="36" name="Text Placeholder 7">
            <a:extLst>
              <a:ext uri="{FF2B5EF4-FFF2-40B4-BE49-F238E27FC236}">
                <a16:creationId xmlns:a16="http://schemas.microsoft.com/office/drawing/2014/main" id="{9228FC83-C11D-47F2-8BDE-B10D125E5E87}"/>
              </a:ext>
            </a:extLst>
          </p:cNvPr>
          <p:cNvSpPr>
            <a:spLocks noGrp="1"/>
          </p:cNvSpPr>
          <p:nvPr>
            <p:ph type="body" sz="quarter" idx="42" hasCustomPrompt="1"/>
          </p:nvPr>
        </p:nvSpPr>
        <p:spPr>
          <a:xfrm>
            <a:off x="5188417" y="4804899"/>
            <a:ext cx="3649592" cy="996793"/>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3"/>
              </a:buClr>
              <a:defRPr sz="900">
                <a:solidFill>
                  <a:schemeClr val="tx1"/>
                </a:solidFill>
              </a:defRPr>
            </a:lvl2pPr>
            <a:lvl3pPr marL="260747" indent="-130969">
              <a:lnSpc>
                <a:spcPts val="1050"/>
              </a:lnSpc>
              <a:buClr>
                <a:schemeClr val="accent3"/>
              </a:buClr>
              <a:defRPr sz="900">
                <a:solidFill>
                  <a:schemeClr val="tx1"/>
                </a:solidFill>
              </a:defRPr>
            </a:lvl3pPr>
            <a:lvl4pPr marL="382191" indent="-121444">
              <a:lnSpc>
                <a:spcPts val="900"/>
              </a:lnSpc>
              <a:buClr>
                <a:schemeClr val="accent3"/>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7" name="Retângulo 43">
            <a:extLst>
              <a:ext uri="{FF2B5EF4-FFF2-40B4-BE49-F238E27FC236}">
                <a16:creationId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sp>
        <p:nvSpPr>
          <p:cNvPr id="39" name="Rectangle 27">
            <a:hlinkClick r:id="rId4"/>
            <a:extLst>
              <a:ext uri="{FF2B5EF4-FFF2-40B4-BE49-F238E27FC236}">
                <a16:creationId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40" name="Retângulo 43">
            <a:extLst>
              <a:ext uri="{FF2B5EF4-FFF2-40B4-BE49-F238E27FC236}">
                <a16:creationId xmlns:a16="http://schemas.microsoft.com/office/drawing/2014/main" id="{834ADCB4-BFB1-450D-8F6D-64217F4CD92C}"/>
              </a:ext>
            </a:extLst>
          </p:cNvPr>
          <p:cNvSpPr/>
          <p:nvPr userDrawn="1"/>
        </p:nvSpPr>
        <p:spPr>
          <a:xfrm>
            <a:off x="7170245"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166037452"/>
      </p:ext>
    </p:extLst>
  </p:cSld>
  <p:clrMapOvr>
    <a:overrideClrMapping bg1="lt1" tx1="dk1" bg2="lt2" tx2="dk2" accent1="accent1" accent2="accent2" accent3="accent3" accent4="accent4" accent5="accent5" accent6="accent6" hlink="hlink" folHlink="folHlink"/>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Contact information">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id="{EC1A94F9-DC7A-4538-8277-70A44CA10105}"/>
              </a:ext>
            </a:extLst>
          </p:cNvPr>
          <p:cNvSpPr>
            <a:spLocks noGrp="1"/>
          </p:cNvSpPr>
          <p:nvPr>
            <p:ph type="pic" sz="quarter" idx="10"/>
          </p:nvPr>
        </p:nvSpPr>
        <p:spPr>
          <a:xfrm>
            <a:off x="468087" y="1903414"/>
            <a:ext cx="1089422" cy="1671637"/>
          </a:xfrm>
          <a:prstGeom prst="rect">
            <a:avLst/>
          </a:prstGeom>
          <a:solidFill>
            <a:srgbClr val="D9D9D9"/>
          </a:solidFill>
        </p:spPr>
        <p:txBody>
          <a:bodyPr anchor="ctr"/>
          <a:lstStyle>
            <a:lvl1pPr algn="ctr">
              <a:defRPr/>
            </a:lvl1pPr>
          </a:lstStyle>
          <a:p>
            <a:r>
              <a:rPr lang="en-US"/>
              <a:t>Click icon to add picture</a:t>
            </a:r>
            <a:endParaRPr lang="pt-PT"/>
          </a:p>
        </p:txBody>
      </p:sp>
      <p:sp>
        <p:nvSpPr>
          <p:cNvPr id="19" name="Picture Placeholder 17">
            <a:extLst>
              <a:ext uri="{FF2B5EF4-FFF2-40B4-BE49-F238E27FC236}">
                <a16:creationId xmlns:a16="http://schemas.microsoft.com/office/drawing/2014/main" id="{74E803A8-AB56-45EC-B2C1-515FBB73BB37}"/>
              </a:ext>
            </a:extLst>
          </p:cNvPr>
          <p:cNvSpPr>
            <a:spLocks noGrp="1"/>
          </p:cNvSpPr>
          <p:nvPr>
            <p:ph type="pic" sz="quarter" idx="11"/>
          </p:nvPr>
        </p:nvSpPr>
        <p:spPr>
          <a:xfrm>
            <a:off x="4841397" y="1903414"/>
            <a:ext cx="1089422" cy="1671637"/>
          </a:xfrm>
          <a:prstGeom prst="rect">
            <a:avLst/>
          </a:prstGeom>
          <a:solidFill>
            <a:srgbClr val="D9D9D9"/>
          </a:solidFill>
        </p:spPr>
        <p:txBody>
          <a:bodyPr anchor="ctr"/>
          <a:lstStyle>
            <a:lvl1pPr algn="ctr">
              <a:defRPr/>
            </a:lvl1pPr>
          </a:lstStyle>
          <a:p>
            <a:r>
              <a:rPr lang="en-US"/>
              <a:t>Click icon to add picture</a:t>
            </a:r>
            <a:endParaRPr lang="pt-PT"/>
          </a:p>
        </p:txBody>
      </p:sp>
      <p:sp>
        <p:nvSpPr>
          <p:cNvPr id="20" name="Picture Placeholder 17">
            <a:extLst>
              <a:ext uri="{FF2B5EF4-FFF2-40B4-BE49-F238E27FC236}">
                <a16:creationId xmlns:a16="http://schemas.microsoft.com/office/drawing/2014/main" id="{9D1BE315-6BE9-4C05-9EDD-2BF1E943154E}"/>
              </a:ext>
            </a:extLst>
          </p:cNvPr>
          <p:cNvSpPr>
            <a:spLocks noGrp="1"/>
          </p:cNvSpPr>
          <p:nvPr>
            <p:ph type="pic" sz="quarter" idx="12"/>
          </p:nvPr>
        </p:nvSpPr>
        <p:spPr>
          <a:xfrm>
            <a:off x="468087" y="4379454"/>
            <a:ext cx="1089422" cy="1671637"/>
          </a:xfrm>
          <a:prstGeom prst="rect">
            <a:avLst/>
          </a:prstGeom>
          <a:solidFill>
            <a:srgbClr val="D9D9D9"/>
          </a:solidFill>
        </p:spPr>
        <p:txBody>
          <a:bodyPr anchor="ctr"/>
          <a:lstStyle>
            <a:lvl1pPr algn="ctr">
              <a:defRPr/>
            </a:lvl1pPr>
          </a:lstStyle>
          <a:p>
            <a:r>
              <a:rPr lang="en-US"/>
              <a:t>Click icon to add picture</a:t>
            </a:r>
            <a:endParaRPr lang="pt-PT"/>
          </a:p>
        </p:txBody>
      </p:sp>
      <p:sp>
        <p:nvSpPr>
          <p:cNvPr id="21" name="Picture Placeholder 17">
            <a:extLst>
              <a:ext uri="{FF2B5EF4-FFF2-40B4-BE49-F238E27FC236}">
                <a16:creationId xmlns:a16="http://schemas.microsoft.com/office/drawing/2014/main" id="{1281E9B6-7C84-4FF5-B198-C8FC0C8924EE}"/>
              </a:ext>
            </a:extLst>
          </p:cNvPr>
          <p:cNvSpPr>
            <a:spLocks noGrp="1"/>
          </p:cNvSpPr>
          <p:nvPr>
            <p:ph type="pic" sz="quarter" idx="13"/>
          </p:nvPr>
        </p:nvSpPr>
        <p:spPr>
          <a:xfrm>
            <a:off x="4841397" y="4379454"/>
            <a:ext cx="1089422" cy="1671637"/>
          </a:xfrm>
          <a:prstGeom prst="rect">
            <a:avLst/>
          </a:prstGeom>
          <a:solidFill>
            <a:srgbClr val="D9D9D9"/>
          </a:solidFill>
        </p:spPr>
        <p:txBody>
          <a:bodyPr anchor="ctr"/>
          <a:lstStyle>
            <a:lvl1pPr algn="ctr">
              <a:defRPr/>
            </a:lvl1pPr>
          </a:lstStyle>
          <a:p>
            <a:r>
              <a:rPr lang="en-US"/>
              <a:t>Click icon to add picture</a:t>
            </a:r>
            <a:endParaRPr lang="pt-PT"/>
          </a:p>
        </p:txBody>
      </p:sp>
      <p:sp>
        <p:nvSpPr>
          <p:cNvPr id="11"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3" name="Retângulo 43">
            <a:extLst>
              <a:ext uri="{FF2B5EF4-FFF2-40B4-BE49-F238E27FC236}">
                <a16:creationId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7" name="Text Placeholder 7">
            <a:extLst>
              <a:ext uri="{FF2B5EF4-FFF2-40B4-BE49-F238E27FC236}">
                <a16:creationId xmlns:a16="http://schemas.microsoft.com/office/drawing/2014/main" id="{9228FC83-C11D-47F2-8BDE-B10D125E5E87}"/>
              </a:ext>
            </a:extLst>
          </p:cNvPr>
          <p:cNvSpPr>
            <a:spLocks noGrp="1"/>
          </p:cNvSpPr>
          <p:nvPr>
            <p:ph type="body" sz="quarter" idx="32" hasCustomPrompt="1"/>
          </p:nvPr>
        </p:nvSpPr>
        <p:spPr>
          <a:xfrm>
            <a:off x="1655676" y="1903414"/>
            <a:ext cx="2807978" cy="1671637"/>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1"/>
              </a:buClr>
              <a:defRPr sz="900">
                <a:solidFill>
                  <a:schemeClr val="tx1"/>
                </a:solidFill>
              </a:defRPr>
            </a:lvl2pPr>
            <a:lvl3pPr marL="260747" indent="-130969">
              <a:lnSpc>
                <a:spcPts val="1050"/>
              </a:lnSpc>
              <a:buClr>
                <a:schemeClr val="accent1"/>
              </a:buClr>
              <a:defRPr sz="900">
                <a:solidFill>
                  <a:schemeClr val="tx1"/>
                </a:solidFill>
              </a:defRPr>
            </a:lvl3pPr>
            <a:lvl4pPr marL="382191" indent="-121444">
              <a:lnSpc>
                <a:spcPts val="900"/>
              </a:lnSpc>
              <a:buClr>
                <a:schemeClr val="accent1"/>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4" name="Text Placeholder 7">
            <a:extLst>
              <a:ext uri="{FF2B5EF4-FFF2-40B4-BE49-F238E27FC236}">
                <a16:creationId xmlns:a16="http://schemas.microsoft.com/office/drawing/2014/main" id="{9228FC83-C11D-47F2-8BDE-B10D125E5E87}"/>
              </a:ext>
            </a:extLst>
          </p:cNvPr>
          <p:cNvSpPr>
            <a:spLocks noGrp="1"/>
          </p:cNvSpPr>
          <p:nvPr>
            <p:ph type="body" sz="quarter" idx="33" hasCustomPrompt="1"/>
          </p:nvPr>
        </p:nvSpPr>
        <p:spPr>
          <a:xfrm>
            <a:off x="6030032" y="1903414"/>
            <a:ext cx="2807978" cy="1671637"/>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1"/>
              </a:buClr>
              <a:defRPr sz="900">
                <a:solidFill>
                  <a:schemeClr val="tx1"/>
                </a:solidFill>
              </a:defRPr>
            </a:lvl2pPr>
            <a:lvl3pPr marL="260747" indent="-130969">
              <a:lnSpc>
                <a:spcPts val="1050"/>
              </a:lnSpc>
              <a:buClr>
                <a:schemeClr val="accent1"/>
              </a:buClr>
              <a:defRPr sz="900">
                <a:solidFill>
                  <a:schemeClr val="tx1"/>
                </a:solidFill>
              </a:defRPr>
            </a:lvl3pPr>
            <a:lvl4pPr marL="382191" indent="-121444">
              <a:lnSpc>
                <a:spcPts val="900"/>
              </a:lnSpc>
              <a:buClr>
                <a:schemeClr val="accent1"/>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7" name="Text Placeholder 7">
            <a:extLst>
              <a:ext uri="{FF2B5EF4-FFF2-40B4-BE49-F238E27FC236}">
                <a16:creationId xmlns:a16="http://schemas.microsoft.com/office/drawing/2014/main" id="{9228FC83-C11D-47F2-8BDE-B10D125E5E87}"/>
              </a:ext>
            </a:extLst>
          </p:cNvPr>
          <p:cNvSpPr>
            <a:spLocks noGrp="1"/>
          </p:cNvSpPr>
          <p:nvPr>
            <p:ph type="body" sz="quarter" idx="34" hasCustomPrompt="1"/>
          </p:nvPr>
        </p:nvSpPr>
        <p:spPr>
          <a:xfrm>
            <a:off x="1655676" y="4379454"/>
            <a:ext cx="2807978" cy="1671637"/>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1"/>
              </a:buClr>
              <a:defRPr sz="900">
                <a:solidFill>
                  <a:schemeClr val="tx1"/>
                </a:solidFill>
              </a:defRPr>
            </a:lvl2pPr>
            <a:lvl3pPr marL="260747" indent="-130969">
              <a:lnSpc>
                <a:spcPts val="1050"/>
              </a:lnSpc>
              <a:buClr>
                <a:schemeClr val="accent1"/>
              </a:buClr>
              <a:defRPr sz="900">
                <a:solidFill>
                  <a:schemeClr val="tx1"/>
                </a:solidFill>
              </a:defRPr>
            </a:lvl3pPr>
            <a:lvl4pPr marL="382191" indent="-121444">
              <a:lnSpc>
                <a:spcPts val="900"/>
              </a:lnSpc>
              <a:buClr>
                <a:schemeClr val="accent1"/>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8"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6030032" y="4379454"/>
            <a:ext cx="2807978" cy="1671637"/>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1"/>
              </a:buClr>
              <a:defRPr sz="900">
                <a:solidFill>
                  <a:schemeClr val="tx1"/>
                </a:solidFill>
              </a:defRPr>
            </a:lvl2pPr>
            <a:lvl3pPr marL="260747" indent="-130969">
              <a:lnSpc>
                <a:spcPts val="1050"/>
              </a:lnSpc>
              <a:buClr>
                <a:schemeClr val="accent1"/>
              </a:buClr>
              <a:defRPr sz="900">
                <a:solidFill>
                  <a:schemeClr val="tx1"/>
                </a:solidFill>
              </a:defRPr>
            </a:lvl3pPr>
            <a:lvl4pPr marL="382191" indent="-121444">
              <a:lnSpc>
                <a:spcPts val="900"/>
              </a:lnSpc>
              <a:buClr>
                <a:schemeClr val="accent1"/>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588584871"/>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Contact details">
    <p:spTree>
      <p:nvGrpSpPr>
        <p:cNvPr id="1" name=""/>
        <p:cNvGrpSpPr/>
        <p:nvPr/>
      </p:nvGrpSpPr>
      <p:grpSpPr>
        <a:xfrm>
          <a:off x="0" y="0"/>
          <a:ext cx="0" cy="0"/>
          <a:chOff x="0" y="0"/>
          <a:chExt cx="0" cy="0"/>
        </a:xfrm>
      </p:grpSpPr>
      <p:sp>
        <p:nvSpPr>
          <p:cNvPr id="15" name="Text Placeholder 4">
            <a:extLst>
              <a:ext uri="{FF2B5EF4-FFF2-40B4-BE49-F238E27FC236}">
                <a16:creationId xmlns:a16="http://schemas.microsoft.com/office/drawing/2014/main" id="{38EB8B05-1295-4FBE-8D2F-3BFEB534AE51}"/>
              </a:ext>
            </a:extLst>
          </p:cNvPr>
          <p:cNvSpPr>
            <a:spLocks noGrp="1"/>
          </p:cNvSpPr>
          <p:nvPr>
            <p:ph type="body" sz="quarter" idx="29"/>
          </p:nvPr>
        </p:nvSpPr>
        <p:spPr>
          <a:xfrm>
            <a:off x="4978586" y="662160"/>
            <a:ext cx="3662752" cy="412363"/>
          </a:xfrm>
          <a:prstGeom prst="rect">
            <a:avLst/>
          </a:prstGeom>
          <a:noFill/>
        </p:spPr>
        <p:txBody>
          <a:bodyPr anchor="ctr">
            <a:noAutofit/>
          </a:bodyPr>
          <a:lstStyle>
            <a:lvl1pPr algn="l">
              <a:lnSpc>
                <a:spcPts val="2250"/>
              </a:lnSpc>
              <a:defRPr sz="1950" b="0">
                <a:solidFill>
                  <a:srgbClr val="12ABDB"/>
                </a:solidFill>
              </a:defRPr>
            </a:lvl1pPr>
            <a:lvl2pPr>
              <a:defRPr sz="1050"/>
            </a:lvl2pPr>
            <a:lvl3pPr>
              <a:defRPr sz="900"/>
            </a:lvl3pPr>
            <a:lvl4pPr>
              <a:defRPr sz="825"/>
            </a:lvl4pPr>
            <a:lvl5pPr>
              <a:defRPr sz="825"/>
            </a:lvl5pPr>
          </a:lstStyle>
          <a:p>
            <a:pPr lvl="0"/>
            <a:r>
              <a:rPr lang="en-US"/>
              <a:t>Edit Master text styles</a:t>
            </a:r>
          </a:p>
        </p:txBody>
      </p:sp>
      <p:sp>
        <p:nvSpPr>
          <p:cNvPr id="16" name="Text Placeholder 4">
            <a:extLst>
              <a:ext uri="{FF2B5EF4-FFF2-40B4-BE49-F238E27FC236}">
                <a16:creationId xmlns:a16="http://schemas.microsoft.com/office/drawing/2014/main" id="{89F369BB-997D-4351-8E94-506F593BC826}"/>
              </a:ext>
            </a:extLst>
          </p:cNvPr>
          <p:cNvSpPr>
            <a:spLocks noGrp="1"/>
          </p:cNvSpPr>
          <p:nvPr>
            <p:ph type="body" sz="quarter" idx="30"/>
          </p:nvPr>
        </p:nvSpPr>
        <p:spPr>
          <a:xfrm>
            <a:off x="4978586" y="4374298"/>
            <a:ext cx="3662752" cy="412363"/>
          </a:xfrm>
          <a:prstGeom prst="rect">
            <a:avLst/>
          </a:prstGeom>
          <a:noFill/>
        </p:spPr>
        <p:txBody>
          <a:bodyPr anchor="ctr">
            <a:noAutofit/>
          </a:bodyPr>
          <a:lstStyle>
            <a:lvl1pPr algn="l">
              <a:lnSpc>
                <a:spcPts val="2250"/>
              </a:lnSpc>
              <a:defRPr sz="1950" b="0">
                <a:solidFill>
                  <a:srgbClr val="12ABDB"/>
                </a:solidFill>
              </a:defRPr>
            </a:lvl1pPr>
            <a:lvl2pPr>
              <a:defRPr sz="1050"/>
            </a:lvl2pPr>
            <a:lvl3pPr>
              <a:defRPr sz="900"/>
            </a:lvl3pPr>
            <a:lvl4pPr>
              <a:defRPr sz="825"/>
            </a:lvl4pPr>
            <a:lvl5pPr>
              <a:defRPr sz="825"/>
            </a:lvl5pPr>
          </a:lstStyle>
          <a:p>
            <a:pPr lvl="0"/>
            <a:r>
              <a:rPr lang="en-US"/>
              <a:t>Edit Master text styles</a:t>
            </a:r>
          </a:p>
        </p:txBody>
      </p:sp>
      <p:sp>
        <p:nvSpPr>
          <p:cNvPr id="17" name="Text Placeholder 7">
            <a:extLst>
              <a:ext uri="{FF2B5EF4-FFF2-40B4-BE49-F238E27FC236}">
                <a16:creationId xmlns:a16="http://schemas.microsoft.com/office/drawing/2014/main" id="{1DC896E0-16D3-438F-B293-ED80E1183A74}"/>
              </a:ext>
            </a:extLst>
          </p:cNvPr>
          <p:cNvSpPr>
            <a:spLocks noGrp="1"/>
          </p:cNvSpPr>
          <p:nvPr>
            <p:ph type="body" sz="quarter" idx="31"/>
          </p:nvPr>
        </p:nvSpPr>
        <p:spPr>
          <a:xfrm>
            <a:off x="4978585" y="4810700"/>
            <a:ext cx="3662753" cy="1717101"/>
          </a:xfrm>
          <a:prstGeom prst="rect">
            <a:avLst/>
          </a:prstGeom>
        </p:spPr>
        <p:txBody>
          <a:bodyPr>
            <a:noAutofit/>
          </a:bodyPr>
          <a:lstStyle>
            <a:lvl1pPr>
              <a:lnSpc>
                <a:spcPts val="1200"/>
              </a:lnSpc>
              <a:defRPr sz="1050"/>
            </a:lvl1pPr>
            <a:lvl2pPr marL="129779" indent="-126206">
              <a:lnSpc>
                <a:spcPts val="1050"/>
              </a:lnSpc>
              <a:defRPr sz="900"/>
            </a:lvl2pPr>
            <a:lvl3pPr marL="260747" indent="-130969">
              <a:lnSpc>
                <a:spcPts val="900"/>
              </a:lnSpc>
              <a:defRPr sz="825"/>
            </a:lvl3pPr>
            <a:lvl4pPr marL="303610" indent="-86916">
              <a:lnSpc>
                <a:spcPts val="825"/>
              </a:lnSpc>
              <a:defRPr sz="750"/>
            </a:lvl4pPr>
            <a:lvl5pPr>
              <a:lnSpc>
                <a:spcPct val="100000"/>
              </a:lnSpc>
              <a:defRPr sz="900"/>
            </a:lvl5pPr>
          </a:lstStyle>
          <a:p>
            <a:pPr lvl="0"/>
            <a:r>
              <a:rPr lang="en-US"/>
              <a:t>Edit Master text styles</a:t>
            </a:r>
          </a:p>
          <a:p>
            <a:pPr lvl="1"/>
            <a:r>
              <a:rPr lang="en-US"/>
              <a:t>Second level</a:t>
            </a:r>
          </a:p>
          <a:p>
            <a:pPr lvl="2"/>
            <a:r>
              <a:rPr lang="en-US"/>
              <a:t>Third level</a:t>
            </a:r>
          </a:p>
          <a:p>
            <a:pPr lvl="3"/>
            <a:r>
              <a:rPr lang="en-US"/>
              <a:t>Fourth level</a:t>
            </a:r>
          </a:p>
        </p:txBody>
      </p:sp>
      <p:sp>
        <p:nvSpPr>
          <p:cNvPr id="18" name="Text Placeholder 7">
            <a:extLst>
              <a:ext uri="{FF2B5EF4-FFF2-40B4-BE49-F238E27FC236}">
                <a16:creationId xmlns:a16="http://schemas.microsoft.com/office/drawing/2014/main" id="{766AF42E-C565-4CFD-A0C6-69ADC5ED724D}"/>
              </a:ext>
            </a:extLst>
          </p:cNvPr>
          <p:cNvSpPr>
            <a:spLocks noGrp="1"/>
          </p:cNvSpPr>
          <p:nvPr>
            <p:ph type="body" sz="quarter" idx="32"/>
          </p:nvPr>
        </p:nvSpPr>
        <p:spPr>
          <a:xfrm>
            <a:off x="4978585" y="1265729"/>
            <a:ext cx="1486236" cy="1058371"/>
          </a:xfrm>
          <a:prstGeom prst="rect">
            <a:avLst/>
          </a:prstGeom>
        </p:spPr>
        <p:txBody>
          <a:bodyPr>
            <a:noAutofit/>
          </a:bodyPr>
          <a:lstStyle>
            <a:lvl1pPr>
              <a:lnSpc>
                <a:spcPts val="1050"/>
              </a:lnSpc>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a:t>Edit Master text styles</a:t>
            </a:r>
          </a:p>
        </p:txBody>
      </p:sp>
      <p:sp>
        <p:nvSpPr>
          <p:cNvPr id="19" name="Text Placeholder 7">
            <a:extLst>
              <a:ext uri="{FF2B5EF4-FFF2-40B4-BE49-F238E27FC236}">
                <a16:creationId xmlns:a16="http://schemas.microsoft.com/office/drawing/2014/main" id="{FEEE7B4B-7781-4178-8912-CB53DC7910B1}"/>
              </a:ext>
            </a:extLst>
          </p:cNvPr>
          <p:cNvSpPr>
            <a:spLocks noGrp="1"/>
          </p:cNvSpPr>
          <p:nvPr>
            <p:ph type="body" sz="quarter" idx="33"/>
          </p:nvPr>
        </p:nvSpPr>
        <p:spPr>
          <a:xfrm>
            <a:off x="7104822" y="1265729"/>
            <a:ext cx="1486236" cy="1058371"/>
          </a:xfrm>
          <a:prstGeom prst="rect">
            <a:avLst/>
          </a:prstGeom>
        </p:spPr>
        <p:txBody>
          <a:bodyPr>
            <a:noAutofit/>
          </a:bodyPr>
          <a:lstStyle>
            <a:lvl1pPr>
              <a:lnSpc>
                <a:spcPts val="1050"/>
              </a:lnSpc>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a:t>Edit Master text styles</a:t>
            </a:r>
          </a:p>
        </p:txBody>
      </p:sp>
      <p:sp>
        <p:nvSpPr>
          <p:cNvPr id="20" name="Text Placeholder 7">
            <a:extLst>
              <a:ext uri="{FF2B5EF4-FFF2-40B4-BE49-F238E27FC236}">
                <a16:creationId xmlns:a16="http://schemas.microsoft.com/office/drawing/2014/main" id="{65D71B9F-4F61-41D4-A7CC-FD63E71DC5A6}"/>
              </a:ext>
            </a:extLst>
          </p:cNvPr>
          <p:cNvSpPr>
            <a:spLocks noGrp="1"/>
          </p:cNvSpPr>
          <p:nvPr>
            <p:ph type="body" sz="quarter" idx="34"/>
          </p:nvPr>
        </p:nvSpPr>
        <p:spPr>
          <a:xfrm>
            <a:off x="4978585" y="2455545"/>
            <a:ext cx="1486236" cy="1058371"/>
          </a:xfrm>
          <a:prstGeom prst="rect">
            <a:avLst/>
          </a:prstGeom>
        </p:spPr>
        <p:txBody>
          <a:bodyPr>
            <a:noAutofit/>
          </a:bodyPr>
          <a:lstStyle>
            <a:lvl1pPr>
              <a:lnSpc>
                <a:spcPts val="1050"/>
              </a:lnSpc>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a:t>Edit Master text styles</a:t>
            </a:r>
          </a:p>
        </p:txBody>
      </p:sp>
      <p:sp>
        <p:nvSpPr>
          <p:cNvPr id="21" name="Text Placeholder 7">
            <a:extLst>
              <a:ext uri="{FF2B5EF4-FFF2-40B4-BE49-F238E27FC236}">
                <a16:creationId xmlns:a16="http://schemas.microsoft.com/office/drawing/2014/main" id="{1BD170B4-C089-4F45-8016-02293706DE36}"/>
              </a:ext>
            </a:extLst>
          </p:cNvPr>
          <p:cNvSpPr>
            <a:spLocks noGrp="1"/>
          </p:cNvSpPr>
          <p:nvPr>
            <p:ph type="body" sz="quarter" idx="35"/>
          </p:nvPr>
        </p:nvSpPr>
        <p:spPr>
          <a:xfrm>
            <a:off x="7104822" y="2455545"/>
            <a:ext cx="1486236" cy="1058371"/>
          </a:xfrm>
          <a:prstGeom prst="rect">
            <a:avLst/>
          </a:prstGeom>
        </p:spPr>
        <p:txBody>
          <a:bodyPr>
            <a:noAutofit/>
          </a:bodyPr>
          <a:lstStyle>
            <a:lvl1pPr>
              <a:lnSpc>
                <a:spcPts val="1050"/>
              </a:lnSpc>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a:t>Edit Master text styles</a:t>
            </a:r>
          </a:p>
        </p:txBody>
      </p:sp>
      <p:sp>
        <p:nvSpPr>
          <p:cNvPr id="22" name="Freeform: Shape 21">
            <a:extLst>
              <a:ext uri="{FF2B5EF4-FFF2-40B4-BE49-F238E27FC236}">
                <a16:creationId xmlns:a16="http://schemas.microsoft.com/office/drawing/2014/main" id="{E1D38B64-120F-4B33-BFE3-9536C55688C0}"/>
              </a:ext>
            </a:extLst>
          </p:cNvPr>
          <p:cNvSpPr>
            <a:spLocks/>
          </p:cNvSpPr>
          <p:nvPr userDrawn="1"/>
        </p:nvSpPr>
        <p:spPr bwMode="auto">
          <a:xfrm>
            <a:off x="0" y="0"/>
            <a:ext cx="4735698" cy="6858000"/>
          </a:xfrm>
          <a:custGeom>
            <a:avLst/>
            <a:gdLst>
              <a:gd name="connsiteX0" fmla="*/ 0 w 6314264"/>
              <a:gd name="connsiteY0" fmla="*/ 0 h 6850062"/>
              <a:gd name="connsiteX1" fmla="*/ 2371778 w 6314264"/>
              <a:gd name="connsiteY1" fmla="*/ 0 h 6850062"/>
              <a:gd name="connsiteX2" fmla="*/ 5821131 w 6314264"/>
              <a:gd name="connsiteY2" fmla="*/ 4462172 h 6850062"/>
              <a:gd name="connsiteX3" fmla="*/ 5967979 w 6314264"/>
              <a:gd name="connsiteY3" fmla="*/ 6737018 h 6850062"/>
              <a:gd name="connsiteX4" fmla="*/ 5901053 w 6314264"/>
              <a:gd name="connsiteY4" fmla="*/ 6850062 h 6850062"/>
              <a:gd name="connsiteX5" fmla="*/ 0 w 6314264"/>
              <a:gd name="connsiteY5" fmla="*/ 6850062 h 6850062"/>
              <a:gd name="connsiteX6" fmla="*/ 0 w 6314264"/>
              <a:gd name="connsiteY6" fmla="*/ 6791481 h 6850062"/>
              <a:gd name="connsiteX7" fmla="*/ 0 w 6314264"/>
              <a:gd name="connsiteY7" fmla="*/ 0 h 685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4264" h="6850062">
                <a:moveTo>
                  <a:pt x="0" y="0"/>
                </a:moveTo>
                <a:cubicBezTo>
                  <a:pt x="0" y="0"/>
                  <a:pt x="0" y="0"/>
                  <a:pt x="2371778" y="0"/>
                </a:cubicBezTo>
                <a:cubicBezTo>
                  <a:pt x="2402328" y="4520519"/>
                  <a:pt x="6334924" y="5918074"/>
                  <a:pt x="5821131" y="4462172"/>
                </a:cubicBezTo>
                <a:cubicBezTo>
                  <a:pt x="6272436" y="4633046"/>
                  <a:pt x="6588349" y="5598554"/>
                  <a:pt x="5967979" y="6737018"/>
                </a:cubicBezTo>
                <a:lnTo>
                  <a:pt x="5901053" y="6850062"/>
                </a:lnTo>
                <a:lnTo>
                  <a:pt x="0" y="6850062"/>
                </a:lnTo>
                <a:lnTo>
                  <a:pt x="0" y="6791481"/>
                </a:lnTo>
                <a:cubicBezTo>
                  <a:pt x="0" y="5305461"/>
                  <a:pt x="0" y="3143977"/>
                  <a:pt x="0" y="0"/>
                </a:cubicBezTo>
                <a:close/>
              </a:path>
            </a:pathLst>
          </a:custGeom>
          <a:solidFill>
            <a:srgbClr val="2C004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noAutofit/>
          </a:bodyPr>
          <a:lstStyle/>
          <a:p>
            <a:endParaRPr lang="pt-PT" sz="1350"/>
          </a:p>
        </p:txBody>
      </p:sp>
      <p:sp>
        <p:nvSpPr>
          <p:cNvPr id="23" name="Freeform 26">
            <a:extLst>
              <a:ext uri="{FF2B5EF4-FFF2-40B4-BE49-F238E27FC236}">
                <a16:creationId xmlns:a16="http://schemas.microsoft.com/office/drawing/2014/main" id="{B017E329-98D6-4441-B449-FBAD88FAA377}"/>
              </a:ext>
            </a:extLst>
          </p:cNvPr>
          <p:cNvSpPr>
            <a:spLocks/>
          </p:cNvSpPr>
          <p:nvPr userDrawn="1"/>
        </p:nvSpPr>
        <p:spPr bwMode="auto">
          <a:xfrm>
            <a:off x="4266306" y="4703083"/>
            <a:ext cx="310754" cy="339383"/>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9E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pt-PT" sz="1350" b="1"/>
          </a:p>
        </p:txBody>
      </p:sp>
      <p:sp>
        <p:nvSpPr>
          <p:cNvPr id="24" name="Freeform 27">
            <a:extLst>
              <a:ext uri="{FF2B5EF4-FFF2-40B4-BE49-F238E27FC236}">
                <a16:creationId xmlns:a16="http://schemas.microsoft.com/office/drawing/2014/main" id="{8015E310-A729-4C80-936F-71D663EE6DA7}"/>
              </a:ext>
            </a:extLst>
          </p:cNvPr>
          <p:cNvSpPr>
            <a:spLocks/>
          </p:cNvSpPr>
          <p:nvPr userDrawn="1"/>
        </p:nvSpPr>
        <p:spPr bwMode="auto">
          <a:xfrm>
            <a:off x="4103902" y="4458435"/>
            <a:ext cx="473158" cy="536142"/>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pt-PT" sz="1350" b="1"/>
          </a:p>
        </p:txBody>
      </p:sp>
      <p:sp>
        <p:nvSpPr>
          <p:cNvPr id="25" name="Text Placeholder 7">
            <a:extLst>
              <a:ext uri="{FF2B5EF4-FFF2-40B4-BE49-F238E27FC236}">
                <a16:creationId xmlns:a16="http://schemas.microsoft.com/office/drawing/2014/main" id="{BBB56F29-6918-4BD4-9377-61503A926466}"/>
              </a:ext>
            </a:extLst>
          </p:cNvPr>
          <p:cNvSpPr>
            <a:spLocks noGrp="1"/>
          </p:cNvSpPr>
          <p:nvPr>
            <p:ph type="body" sz="quarter" idx="36"/>
          </p:nvPr>
        </p:nvSpPr>
        <p:spPr>
          <a:xfrm>
            <a:off x="309520" y="4869077"/>
            <a:ext cx="2508065" cy="1088820"/>
          </a:xfrm>
          <a:prstGeom prst="rect">
            <a:avLst/>
          </a:prstGeom>
        </p:spPr>
        <p:txBody>
          <a:bodyPr anchor="b">
            <a:noAutofit/>
          </a:bodyPr>
          <a:lstStyle>
            <a:lvl1pPr>
              <a:lnSpc>
                <a:spcPts val="1200"/>
              </a:lnSpc>
              <a:spcAft>
                <a:spcPts val="0"/>
              </a:spcAft>
              <a:defRPr sz="10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a:t>Edit Master text styles</a:t>
            </a:r>
          </a:p>
        </p:txBody>
      </p:sp>
      <p:sp>
        <p:nvSpPr>
          <p:cNvPr id="13" name="Retângulo 43">
            <a:extLst>
              <a:ext uri="{FF2B5EF4-FFF2-40B4-BE49-F238E27FC236}">
                <a16:creationId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26" name="Rectangle 27">
            <a:hlinkClick r:id="rId2"/>
            <a:extLst>
              <a:ext uri="{FF2B5EF4-FFF2-40B4-BE49-F238E27FC236}">
                <a16:creationId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chemeClr val="bg1"/>
                </a:solidFill>
                <a:latin typeface="+mj-lt"/>
                <a:cs typeface="Arial" panose="020B0604020202020204" pitchFamily="34" charset="0"/>
              </a:rPr>
              <a:t>Presentation Title | Author | Date</a:t>
            </a:r>
          </a:p>
        </p:txBody>
      </p:sp>
      <p:sp>
        <p:nvSpPr>
          <p:cNvPr id="27" name="Retângulo 43">
            <a:extLst>
              <a:ext uri="{FF2B5EF4-FFF2-40B4-BE49-F238E27FC236}">
                <a16:creationId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3905696319"/>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ext with Shapes - Layout4">
    <p:bg>
      <p:bgRef idx="1001">
        <a:schemeClr val="bg1"/>
      </p:bgRef>
    </p:bg>
    <p:spTree>
      <p:nvGrpSpPr>
        <p:cNvPr id="1" name=""/>
        <p:cNvGrpSpPr/>
        <p:nvPr/>
      </p:nvGrpSpPr>
      <p:grpSpPr>
        <a:xfrm>
          <a:off x="0" y="0"/>
          <a:ext cx="0" cy="0"/>
          <a:chOff x="0" y="0"/>
          <a:chExt cx="0" cy="0"/>
        </a:xfrm>
      </p:grpSpPr>
      <p:pic>
        <p:nvPicPr>
          <p:cNvPr id="16" name="Graphic 15">
            <a:extLst>
              <a:ext uri="{FF2B5EF4-FFF2-40B4-BE49-F238E27FC236}">
                <a16:creationId xmlns:a16="http://schemas.microsoft.com/office/drawing/2014/main" id="{9816AFFC-77B8-4D07-A4F8-5D71746F909B}"/>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9060"/>
          <a:stretch/>
        </p:blipFill>
        <p:spPr>
          <a:xfrm flipH="1">
            <a:off x="0" y="0"/>
            <a:ext cx="5046119" cy="6236668"/>
          </a:xfrm>
          <a:prstGeom prst="rect">
            <a:avLst/>
          </a:prstGeom>
        </p:spPr>
      </p:pic>
      <p:sp>
        <p:nvSpPr>
          <p:cNvPr id="19" name="Text Placeholder 7">
            <a:extLst>
              <a:ext uri="{FF2B5EF4-FFF2-40B4-BE49-F238E27FC236}">
                <a16:creationId xmlns:a16="http://schemas.microsoft.com/office/drawing/2014/main" id="{F44B07A7-FBF2-491D-B0F6-7A5448F53F32}"/>
              </a:ext>
            </a:extLst>
          </p:cNvPr>
          <p:cNvSpPr>
            <a:spLocks noGrp="1"/>
          </p:cNvSpPr>
          <p:nvPr>
            <p:ph type="body" sz="quarter" idx="35" hasCustomPrompt="1"/>
          </p:nvPr>
        </p:nvSpPr>
        <p:spPr>
          <a:xfrm>
            <a:off x="305991" y="2439343"/>
            <a:ext cx="3705134" cy="1008112"/>
          </a:xfrm>
          <a:prstGeom prst="rect">
            <a:avLst/>
          </a:prstGeom>
        </p:spPr>
        <p:txBody>
          <a:bodyPr anchor="t">
            <a:noAutofit/>
          </a:bodyPr>
          <a:lstStyle>
            <a:lvl1pPr algn="l">
              <a:lnSpc>
                <a:spcPts val="1350"/>
              </a:lnSpc>
              <a:spcAft>
                <a:spcPts val="450"/>
              </a:spcAft>
              <a:defRPr sz="120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0" name="Text Placeholder 7">
            <a:extLst>
              <a:ext uri="{FF2B5EF4-FFF2-40B4-BE49-F238E27FC236}">
                <a16:creationId xmlns:a16="http://schemas.microsoft.com/office/drawing/2014/main" id="{6956FD36-565A-4468-BCC4-CB7785266950}"/>
              </a:ext>
            </a:extLst>
          </p:cNvPr>
          <p:cNvSpPr>
            <a:spLocks noGrp="1"/>
          </p:cNvSpPr>
          <p:nvPr>
            <p:ph type="body" sz="quarter" idx="36" hasCustomPrompt="1"/>
          </p:nvPr>
        </p:nvSpPr>
        <p:spPr>
          <a:xfrm>
            <a:off x="5922150" y="1404921"/>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1" name="Text Placeholder 7">
            <a:extLst>
              <a:ext uri="{FF2B5EF4-FFF2-40B4-BE49-F238E27FC236}">
                <a16:creationId xmlns:a16="http://schemas.microsoft.com/office/drawing/2014/main" id="{16278310-82AA-4E47-A510-E54DC245FB2B}"/>
              </a:ext>
            </a:extLst>
          </p:cNvPr>
          <p:cNvSpPr>
            <a:spLocks noGrp="1"/>
          </p:cNvSpPr>
          <p:nvPr>
            <p:ph type="body" sz="quarter" idx="37" hasCustomPrompt="1"/>
          </p:nvPr>
        </p:nvSpPr>
        <p:spPr>
          <a:xfrm>
            <a:off x="5922150" y="5918247"/>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2" name="Text Placeholder 7">
            <a:extLst>
              <a:ext uri="{FF2B5EF4-FFF2-40B4-BE49-F238E27FC236}">
                <a16:creationId xmlns:a16="http://schemas.microsoft.com/office/drawing/2014/main" id="{ABF327CC-2917-45F5-82B2-75A9F742E63A}"/>
              </a:ext>
            </a:extLst>
          </p:cNvPr>
          <p:cNvSpPr>
            <a:spLocks noGrp="1"/>
          </p:cNvSpPr>
          <p:nvPr>
            <p:ph type="body" sz="quarter" idx="38" hasCustomPrompt="1"/>
          </p:nvPr>
        </p:nvSpPr>
        <p:spPr>
          <a:xfrm>
            <a:off x="5922150" y="5015581"/>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3" name="Text Placeholder 7">
            <a:extLst>
              <a:ext uri="{FF2B5EF4-FFF2-40B4-BE49-F238E27FC236}">
                <a16:creationId xmlns:a16="http://schemas.microsoft.com/office/drawing/2014/main" id="{169195DA-4761-45A5-B68F-E20845F04F0C}"/>
              </a:ext>
            </a:extLst>
          </p:cNvPr>
          <p:cNvSpPr>
            <a:spLocks noGrp="1"/>
          </p:cNvSpPr>
          <p:nvPr>
            <p:ph type="body" sz="quarter" idx="39" hasCustomPrompt="1"/>
          </p:nvPr>
        </p:nvSpPr>
        <p:spPr>
          <a:xfrm>
            <a:off x="5922150" y="4112916"/>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4" name="Text Placeholder 7">
            <a:extLst>
              <a:ext uri="{FF2B5EF4-FFF2-40B4-BE49-F238E27FC236}">
                <a16:creationId xmlns:a16="http://schemas.microsoft.com/office/drawing/2014/main" id="{343313FC-7C2A-4C39-A322-E5328A14AED9}"/>
              </a:ext>
            </a:extLst>
          </p:cNvPr>
          <p:cNvSpPr>
            <a:spLocks noGrp="1"/>
          </p:cNvSpPr>
          <p:nvPr>
            <p:ph type="body" sz="quarter" idx="40" hasCustomPrompt="1"/>
          </p:nvPr>
        </p:nvSpPr>
        <p:spPr>
          <a:xfrm>
            <a:off x="5922150" y="3210251"/>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5" name="Text Placeholder 7">
            <a:extLst>
              <a:ext uri="{FF2B5EF4-FFF2-40B4-BE49-F238E27FC236}">
                <a16:creationId xmlns:a16="http://schemas.microsoft.com/office/drawing/2014/main" id="{C9E896F1-84B5-4E7A-BD88-FFAFED8559EB}"/>
              </a:ext>
            </a:extLst>
          </p:cNvPr>
          <p:cNvSpPr>
            <a:spLocks noGrp="1"/>
          </p:cNvSpPr>
          <p:nvPr>
            <p:ph type="body" sz="quarter" idx="41" hasCustomPrompt="1"/>
          </p:nvPr>
        </p:nvSpPr>
        <p:spPr>
          <a:xfrm>
            <a:off x="5922150" y="2307586"/>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11"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305991" y="1447298"/>
            <a:ext cx="4103991" cy="863600"/>
          </a:xfrm>
          <a:prstGeom prst="rect">
            <a:avLst/>
          </a:prstGeom>
        </p:spPr>
        <p:txBody>
          <a:bodyPr vert="horz" lIns="0" tIns="0" rIns="0" bIns="0" rtlCol="0" anchor="t">
            <a:normAutofit/>
          </a:bodyPr>
          <a:lstStyle>
            <a:lvl1pPr>
              <a:defRPr lang="pt-PT" dirty="0">
                <a:solidFill>
                  <a:schemeClr val="bg1"/>
                </a:solidFill>
              </a:defRPr>
            </a:lvl1pPr>
          </a:lstStyle>
          <a:p>
            <a:pPr lvl="0">
              <a:lnSpc>
                <a:spcPts val="2250"/>
              </a:lnSpc>
            </a:pPr>
            <a:r>
              <a:rPr lang="en-US" dirty="0"/>
              <a:t>Click to add title</a:t>
            </a:r>
            <a:endParaRPr lang="pt-PT" dirty="0"/>
          </a:p>
        </p:txBody>
      </p:sp>
      <p:sp>
        <p:nvSpPr>
          <p:cNvPr id="12" name="Retângulo 43">
            <a:extLst>
              <a:ext uri="{FF2B5EF4-FFF2-40B4-BE49-F238E27FC236}">
                <a16:creationId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4"/>
            <a:extLst>
              <a:ext uri="{FF2B5EF4-FFF2-40B4-BE49-F238E27FC236}">
                <a16:creationId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928700550"/>
      </p:ext>
    </p:extLst>
  </p:cSld>
  <p:clrMapOvr>
    <a:overrideClrMapping bg1="lt1" tx1="dk1" bg2="lt2" tx2="dk2" accent1="accent1" accent2="accent2" accent3="accent3" accent4="accent4" accent5="accent5" accent6="accent6" hlink="hlink" folHlink="folHlink"/>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3-columns with signature circle">
    <p:bg>
      <p:bgRef idx="1001">
        <a:schemeClr val="bg1"/>
      </p:bgRef>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46919663-CB01-46C8-8B1A-7D7C5FFB79D0}"/>
              </a:ext>
            </a:extLst>
          </p:cNvPr>
          <p:cNvSpPr/>
          <p:nvPr userDrawn="1"/>
        </p:nvSpPr>
        <p:spPr>
          <a:xfrm>
            <a:off x="748580" y="2708996"/>
            <a:ext cx="226314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6" name="Rectangle 15">
            <a:extLst>
              <a:ext uri="{FF2B5EF4-FFF2-40B4-BE49-F238E27FC236}">
                <a16:creationId xmlns:a16="http://schemas.microsoft.com/office/drawing/2014/main" id="{07A11129-008D-4898-86B9-B6C83562FA3A}"/>
              </a:ext>
            </a:extLst>
          </p:cNvPr>
          <p:cNvSpPr/>
          <p:nvPr userDrawn="1"/>
        </p:nvSpPr>
        <p:spPr>
          <a:xfrm>
            <a:off x="3450950" y="2744280"/>
            <a:ext cx="226314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7" name="Rectangle 16">
            <a:extLst>
              <a:ext uri="{FF2B5EF4-FFF2-40B4-BE49-F238E27FC236}">
                <a16:creationId xmlns:a16="http://schemas.microsoft.com/office/drawing/2014/main" id="{92D1F7AF-5F53-4627-A1CF-B58FCC387FCC}"/>
              </a:ext>
            </a:extLst>
          </p:cNvPr>
          <p:cNvSpPr/>
          <p:nvPr userDrawn="1"/>
        </p:nvSpPr>
        <p:spPr>
          <a:xfrm>
            <a:off x="6153319" y="2744280"/>
            <a:ext cx="226314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2" name="Oval 20">
            <a:extLst>
              <a:ext uri="{FF2B5EF4-FFF2-40B4-BE49-F238E27FC236}">
                <a16:creationId xmlns:a16="http://schemas.microsoft.com/office/drawing/2014/main" id="{C5DBDB28-88AB-4F14-9F73-9D7C1E6EE4B1}"/>
              </a:ext>
            </a:extLst>
          </p:cNvPr>
          <p:cNvSpPr/>
          <p:nvPr userDrawn="1"/>
        </p:nvSpPr>
        <p:spPr>
          <a:xfrm>
            <a:off x="6506126" y="1772817"/>
            <a:ext cx="1557527"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3" name="Oval 20">
            <a:extLst>
              <a:ext uri="{FF2B5EF4-FFF2-40B4-BE49-F238E27FC236}">
                <a16:creationId xmlns:a16="http://schemas.microsoft.com/office/drawing/2014/main" id="{2F532516-8DF9-44A4-935A-3131E96D437E}"/>
              </a:ext>
            </a:extLst>
          </p:cNvPr>
          <p:cNvSpPr/>
          <p:nvPr userDrawn="1"/>
        </p:nvSpPr>
        <p:spPr>
          <a:xfrm>
            <a:off x="3803757" y="1772817"/>
            <a:ext cx="1557527"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4" name="Oval 20">
            <a:extLst>
              <a:ext uri="{FF2B5EF4-FFF2-40B4-BE49-F238E27FC236}">
                <a16:creationId xmlns:a16="http://schemas.microsoft.com/office/drawing/2014/main" id="{41ACABC2-6590-4E4B-9507-376785C34C7E}"/>
              </a:ext>
            </a:extLst>
          </p:cNvPr>
          <p:cNvSpPr/>
          <p:nvPr userDrawn="1"/>
        </p:nvSpPr>
        <p:spPr>
          <a:xfrm>
            <a:off x="1101387" y="1772817"/>
            <a:ext cx="1557527"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2100" b="1"/>
          </a:p>
        </p:txBody>
      </p:sp>
      <p:sp>
        <p:nvSpPr>
          <p:cNvPr id="27" name="Text Placeholder 26">
            <a:extLst>
              <a:ext uri="{FF2B5EF4-FFF2-40B4-BE49-F238E27FC236}">
                <a16:creationId xmlns:a16="http://schemas.microsoft.com/office/drawing/2014/main" id="{EE342E13-99A8-4C50-9113-E5C3E8EF275E}"/>
              </a:ext>
            </a:extLst>
          </p:cNvPr>
          <p:cNvSpPr>
            <a:spLocks noGrp="1"/>
          </p:cNvSpPr>
          <p:nvPr>
            <p:ph type="body" sz="quarter" idx="10" hasCustomPrompt="1"/>
          </p:nvPr>
        </p:nvSpPr>
        <p:spPr>
          <a:xfrm>
            <a:off x="1259239" y="2492376"/>
            <a:ext cx="1241822" cy="576263"/>
          </a:xfrm>
          <a:prstGeom prst="rect">
            <a:avLst/>
          </a:prstGeom>
        </p:spPr>
        <p:txBody>
          <a:bodyPr anchor="ctr">
            <a:noAutofit/>
          </a:bodyPr>
          <a:lstStyle>
            <a:lvl1pPr algn="ctr">
              <a:lnSpc>
                <a:spcPts val="2250"/>
              </a:lnSpc>
              <a:defRPr sz="1950" b="1">
                <a:solidFill>
                  <a:schemeClr val="bg1"/>
                </a:solidFill>
              </a:defRPr>
            </a:lvl1pPr>
          </a:lstStyle>
          <a:p>
            <a:pPr lvl="0"/>
            <a:r>
              <a:rPr lang="pt-PT" dirty="0" err="1"/>
              <a:t>xx</a:t>
            </a:r>
            <a:r>
              <a:rPr lang="pt-PT" dirty="0"/>
              <a:t>%</a:t>
            </a:r>
          </a:p>
        </p:txBody>
      </p:sp>
      <p:sp>
        <p:nvSpPr>
          <p:cNvPr id="28" name="Text Placeholder 26">
            <a:extLst>
              <a:ext uri="{FF2B5EF4-FFF2-40B4-BE49-F238E27FC236}">
                <a16:creationId xmlns:a16="http://schemas.microsoft.com/office/drawing/2014/main" id="{28BE06D5-C195-451B-AC35-95E3C649BB59}"/>
              </a:ext>
            </a:extLst>
          </p:cNvPr>
          <p:cNvSpPr>
            <a:spLocks noGrp="1"/>
          </p:cNvSpPr>
          <p:nvPr>
            <p:ph type="body" sz="quarter" idx="11" hasCustomPrompt="1"/>
          </p:nvPr>
        </p:nvSpPr>
        <p:spPr>
          <a:xfrm>
            <a:off x="3961609" y="2492897"/>
            <a:ext cx="1241822" cy="576263"/>
          </a:xfrm>
          <a:prstGeom prst="rect">
            <a:avLst/>
          </a:prstGeom>
        </p:spPr>
        <p:txBody>
          <a:bodyPr anchor="ctr">
            <a:noAutofit/>
          </a:bodyPr>
          <a:lstStyle>
            <a:lvl1pPr algn="ctr">
              <a:lnSpc>
                <a:spcPts val="2250"/>
              </a:lnSpc>
              <a:defRPr sz="1950" b="1">
                <a:solidFill>
                  <a:schemeClr val="bg1"/>
                </a:solidFill>
              </a:defRPr>
            </a:lvl1pPr>
          </a:lstStyle>
          <a:p>
            <a:pPr lvl="0"/>
            <a:r>
              <a:rPr lang="pt-PT" dirty="0" err="1"/>
              <a:t>xx</a:t>
            </a:r>
            <a:r>
              <a:rPr lang="pt-PT" dirty="0"/>
              <a:t>%</a:t>
            </a:r>
          </a:p>
        </p:txBody>
      </p:sp>
      <p:sp>
        <p:nvSpPr>
          <p:cNvPr id="29" name="Text Placeholder 26">
            <a:extLst>
              <a:ext uri="{FF2B5EF4-FFF2-40B4-BE49-F238E27FC236}">
                <a16:creationId xmlns:a16="http://schemas.microsoft.com/office/drawing/2014/main" id="{303436BB-C15C-4765-BFF1-9337F7680429}"/>
              </a:ext>
            </a:extLst>
          </p:cNvPr>
          <p:cNvSpPr>
            <a:spLocks noGrp="1"/>
          </p:cNvSpPr>
          <p:nvPr>
            <p:ph type="body" sz="quarter" idx="12" hasCustomPrompt="1"/>
          </p:nvPr>
        </p:nvSpPr>
        <p:spPr>
          <a:xfrm>
            <a:off x="6663978" y="2465856"/>
            <a:ext cx="1241822" cy="576263"/>
          </a:xfrm>
          <a:prstGeom prst="rect">
            <a:avLst/>
          </a:prstGeom>
        </p:spPr>
        <p:txBody>
          <a:bodyPr anchor="ctr">
            <a:noAutofit/>
          </a:bodyPr>
          <a:lstStyle>
            <a:lvl1pPr algn="ctr">
              <a:lnSpc>
                <a:spcPts val="2250"/>
              </a:lnSpc>
              <a:defRPr sz="1950" b="1">
                <a:solidFill>
                  <a:schemeClr val="bg1"/>
                </a:solidFill>
              </a:defRPr>
            </a:lvl1pPr>
          </a:lstStyle>
          <a:p>
            <a:pPr lvl="0"/>
            <a:r>
              <a:rPr lang="pt-PT" dirty="0" err="1"/>
              <a:t>xx</a:t>
            </a:r>
            <a:r>
              <a:rPr lang="pt-PT" dirty="0"/>
              <a:t>%</a:t>
            </a:r>
          </a:p>
        </p:txBody>
      </p:sp>
      <p:sp>
        <p:nvSpPr>
          <p:cNvPr id="31" name="Text Placeholder 30">
            <a:extLst>
              <a:ext uri="{FF2B5EF4-FFF2-40B4-BE49-F238E27FC236}">
                <a16:creationId xmlns:a16="http://schemas.microsoft.com/office/drawing/2014/main" id="{1162E3C5-6092-4641-B639-FF818E2DB588}"/>
              </a:ext>
            </a:extLst>
          </p:cNvPr>
          <p:cNvSpPr>
            <a:spLocks noGrp="1"/>
          </p:cNvSpPr>
          <p:nvPr>
            <p:ph type="body" sz="quarter" idx="13" hasCustomPrompt="1"/>
          </p:nvPr>
        </p:nvSpPr>
        <p:spPr>
          <a:xfrm>
            <a:off x="853831" y="4005263"/>
            <a:ext cx="2052638" cy="647700"/>
          </a:xfrm>
          <a:prstGeom prst="rect">
            <a:avLst/>
          </a:prstGeom>
        </p:spPr>
        <p:txBody>
          <a:bodyPr/>
          <a:lstStyle>
            <a:lvl1pPr algn="ctr">
              <a:defRPr/>
            </a:lvl1pPr>
            <a:lvl2pPr marL="342900" indent="0">
              <a:buNone/>
              <a:defRPr/>
            </a:lvl2pPr>
          </a:lstStyle>
          <a:p>
            <a:pPr lvl="0"/>
            <a:r>
              <a:rPr lang="en-US" dirty="0"/>
              <a:t>Click to insert text</a:t>
            </a:r>
          </a:p>
        </p:txBody>
      </p:sp>
      <p:sp>
        <p:nvSpPr>
          <p:cNvPr id="32" name="Text Placeholder 30">
            <a:extLst>
              <a:ext uri="{FF2B5EF4-FFF2-40B4-BE49-F238E27FC236}">
                <a16:creationId xmlns:a16="http://schemas.microsoft.com/office/drawing/2014/main" id="{B4C4A495-4C6A-49E0-8118-A975B2E88321}"/>
              </a:ext>
            </a:extLst>
          </p:cNvPr>
          <p:cNvSpPr>
            <a:spLocks noGrp="1"/>
          </p:cNvSpPr>
          <p:nvPr>
            <p:ph type="body" sz="quarter" idx="14" hasCustomPrompt="1"/>
          </p:nvPr>
        </p:nvSpPr>
        <p:spPr>
          <a:xfrm>
            <a:off x="3556201" y="4005064"/>
            <a:ext cx="2052638" cy="647700"/>
          </a:xfrm>
          <a:prstGeom prst="rect">
            <a:avLst/>
          </a:prstGeom>
        </p:spPr>
        <p:txBody>
          <a:bodyPr/>
          <a:lstStyle>
            <a:lvl1pPr algn="ctr">
              <a:defRPr/>
            </a:lvl1pPr>
            <a:lvl2pPr marL="342900" indent="0">
              <a:buNone/>
              <a:defRPr/>
            </a:lvl2pPr>
          </a:lstStyle>
          <a:p>
            <a:pPr lvl="0"/>
            <a:r>
              <a:rPr lang="en-US" dirty="0"/>
              <a:t>Click to insert text</a:t>
            </a:r>
          </a:p>
        </p:txBody>
      </p:sp>
      <p:sp>
        <p:nvSpPr>
          <p:cNvPr id="33" name="Text Placeholder 30">
            <a:extLst>
              <a:ext uri="{FF2B5EF4-FFF2-40B4-BE49-F238E27FC236}">
                <a16:creationId xmlns:a16="http://schemas.microsoft.com/office/drawing/2014/main" id="{8C784D9E-AFE4-47BA-87D1-E386C20ED64C}"/>
              </a:ext>
            </a:extLst>
          </p:cNvPr>
          <p:cNvSpPr>
            <a:spLocks noGrp="1"/>
          </p:cNvSpPr>
          <p:nvPr>
            <p:ph type="body" sz="quarter" idx="15" hasCustomPrompt="1"/>
          </p:nvPr>
        </p:nvSpPr>
        <p:spPr>
          <a:xfrm>
            <a:off x="6258570" y="4005064"/>
            <a:ext cx="2052638" cy="647700"/>
          </a:xfrm>
          <a:prstGeom prst="rect">
            <a:avLst/>
          </a:prstGeom>
        </p:spPr>
        <p:txBody>
          <a:bodyPr/>
          <a:lstStyle>
            <a:lvl1pPr algn="ctr">
              <a:defRPr/>
            </a:lvl1pPr>
            <a:lvl2pPr marL="342900" indent="0">
              <a:buNone/>
              <a:defRPr/>
            </a:lvl2pPr>
          </a:lstStyle>
          <a:p>
            <a:pPr lvl="0"/>
            <a:r>
              <a:rPr lang="en-US" dirty="0"/>
              <a:t>Click to insert text</a:t>
            </a:r>
          </a:p>
        </p:txBody>
      </p:sp>
      <p:sp>
        <p:nvSpPr>
          <p:cNvPr id="37" name="Text Placeholder 36">
            <a:extLst>
              <a:ext uri="{FF2B5EF4-FFF2-40B4-BE49-F238E27FC236}">
                <a16:creationId xmlns:a16="http://schemas.microsoft.com/office/drawing/2014/main" id="{38EBB49C-19EA-4D54-98F7-9E9FF53FD1B6}"/>
              </a:ext>
            </a:extLst>
          </p:cNvPr>
          <p:cNvSpPr>
            <a:spLocks noGrp="1"/>
          </p:cNvSpPr>
          <p:nvPr>
            <p:ph type="body" sz="quarter" idx="16" hasCustomPrompt="1"/>
          </p:nvPr>
        </p:nvSpPr>
        <p:spPr>
          <a:xfrm>
            <a:off x="6258570" y="4941889"/>
            <a:ext cx="2052638" cy="935037"/>
          </a:xfrm>
          <a:prstGeom prst="rect">
            <a:avLst/>
          </a:prstGeom>
        </p:spPr>
        <p:txBody>
          <a:bodyPr>
            <a:normAutofit/>
          </a:bodyPr>
          <a:lstStyle>
            <a:lvl1pPr>
              <a:defRPr sz="1050"/>
            </a:lvl1pPr>
          </a:lstStyle>
          <a:p>
            <a:pPr lvl="0"/>
            <a:r>
              <a:rPr lang="en-US" dirty="0"/>
              <a:t>Click to insert text</a:t>
            </a:r>
          </a:p>
        </p:txBody>
      </p:sp>
      <p:sp>
        <p:nvSpPr>
          <p:cNvPr id="38" name="Text Placeholder 36">
            <a:extLst>
              <a:ext uri="{FF2B5EF4-FFF2-40B4-BE49-F238E27FC236}">
                <a16:creationId xmlns:a16="http://schemas.microsoft.com/office/drawing/2014/main" id="{914F5F94-C619-4353-985D-517B9A1ED51A}"/>
              </a:ext>
            </a:extLst>
          </p:cNvPr>
          <p:cNvSpPr>
            <a:spLocks noGrp="1"/>
          </p:cNvSpPr>
          <p:nvPr>
            <p:ph type="body" sz="quarter" idx="17" hasCustomPrompt="1"/>
          </p:nvPr>
        </p:nvSpPr>
        <p:spPr>
          <a:xfrm>
            <a:off x="3556201" y="4919316"/>
            <a:ext cx="2052638" cy="935037"/>
          </a:xfrm>
          <a:prstGeom prst="rect">
            <a:avLst/>
          </a:prstGeom>
        </p:spPr>
        <p:txBody>
          <a:bodyPr>
            <a:normAutofit/>
          </a:bodyPr>
          <a:lstStyle>
            <a:lvl1pPr>
              <a:defRPr sz="1050"/>
            </a:lvl1pPr>
          </a:lstStyle>
          <a:p>
            <a:pPr lvl="0"/>
            <a:r>
              <a:rPr lang="en-US" dirty="0"/>
              <a:t>Click to insert text</a:t>
            </a:r>
          </a:p>
        </p:txBody>
      </p:sp>
      <p:sp>
        <p:nvSpPr>
          <p:cNvPr id="39" name="Text Placeholder 36">
            <a:extLst>
              <a:ext uri="{FF2B5EF4-FFF2-40B4-BE49-F238E27FC236}">
                <a16:creationId xmlns:a16="http://schemas.microsoft.com/office/drawing/2014/main" id="{43904984-B2AA-40BC-977A-39D263DD919B}"/>
              </a:ext>
            </a:extLst>
          </p:cNvPr>
          <p:cNvSpPr>
            <a:spLocks noGrp="1"/>
          </p:cNvSpPr>
          <p:nvPr>
            <p:ph type="body" sz="quarter" idx="18" hasCustomPrompt="1"/>
          </p:nvPr>
        </p:nvSpPr>
        <p:spPr>
          <a:xfrm>
            <a:off x="853831" y="4919316"/>
            <a:ext cx="2052638" cy="935037"/>
          </a:xfrm>
          <a:prstGeom prst="rect">
            <a:avLst/>
          </a:prstGeom>
        </p:spPr>
        <p:txBody>
          <a:bodyPr>
            <a:normAutofit/>
          </a:bodyPr>
          <a:lstStyle>
            <a:lvl1pPr>
              <a:defRPr sz="1050"/>
            </a:lvl1pPr>
          </a:lstStyle>
          <a:p>
            <a:pPr lvl="0"/>
            <a:r>
              <a:rPr lang="en-US" dirty="0"/>
              <a:t>Click to insert text</a:t>
            </a:r>
          </a:p>
        </p:txBody>
      </p:sp>
      <p:sp>
        <p:nvSpPr>
          <p:cNvPr id="18"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9" name="Retângulo 43">
            <a:extLst>
              <a:ext uri="{FF2B5EF4-FFF2-40B4-BE49-F238E27FC236}">
                <a16:creationId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341721021"/>
      </p:ext>
    </p:extLst>
  </p:cSld>
  <p:clrMapOvr>
    <a:overrideClrMapping bg1="lt1" tx1="dk1" bg2="lt2" tx2="dk2" accent1="accent1" accent2="accent2" accent3="accent3" accent4="accent4" accent5="accent5" accent6="accent6" hlink="hlink" folHlink="folHlink"/>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ext with Shapes - Layout5">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50C01FB-E2BF-4470-A153-6F7BF3CCF3F9}"/>
              </a:ext>
            </a:extLst>
          </p:cNvPr>
          <p:cNvSpPr/>
          <p:nvPr userDrawn="1"/>
        </p:nvSpPr>
        <p:spPr>
          <a:xfrm>
            <a:off x="0" y="4437112"/>
            <a:ext cx="9144000" cy="2420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34" name="Text Placeholder 7">
            <a:extLst>
              <a:ext uri="{FF2B5EF4-FFF2-40B4-BE49-F238E27FC236}">
                <a16:creationId xmlns:a16="http://schemas.microsoft.com/office/drawing/2014/main" id="{A4F8F9B7-22AF-440B-AF0A-78B650932C21}"/>
              </a:ext>
            </a:extLst>
          </p:cNvPr>
          <p:cNvSpPr>
            <a:spLocks noGrp="1"/>
          </p:cNvSpPr>
          <p:nvPr>
            <p:ph type="body" sz="quarter" idx="32" hasCustomPrompt="1"/>
          </p:nvPr>
        </p:nvSpPr>
        <p:spPr>
          <a:xfrm>
            <a:off x="305992" y="1700808"/>
            <a:ext cx="4374356" cy="432048"/>
          </a:xfrm>
          <a:prstGeom prst="rect">
            <a:avLst/>
          </a:prstGeom>
        </p:spPr>
        <p:txBody>
          <a:bodyPr anchor="ctr">
            <a:noAutofit/>
          </a:bodyPr>
          <a:lstStyle>
            <a:lvl1pPr>
              <a:lnSpc>
                <a:spcPts val="1650"/>
              </a:lnSpc>
              <a:spcAft>
                <a:spcPts val="0"/>
              </a:spcAft>
              <a:defRPr sz="1350">
                <a:solidFill>
                  <a:srgbClr val="12ABDB"/>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title</a:t>
            </a:r>
          </a:p>
        </p:txBody>
      </p:sp>
      <p:pic>
        <p:nvPicPr>
          <p:cNvPr id="14" name="Graphic 13">
            <a:extLst>
              <a:ext uri="{FF2B5EF4-FFF2-40B4-BE49-F238E27FC236}">
                <a16:creationId xmlns:a16="http://schemas.microsoft.com/office/drawing/2014/main" id="{CBFCF213-9AB8-422B-8F8D-9F6A01ED15F1}"/>
              </a:ext>
            </a:extLst>
          </p:cNvPr>
          <p:cNvPicPr>
            <a:picLocks noChangeAspect="1"/>
          </p:cNvPicPr>
          <p:nvPr userDrawn="1"/>
        </p:nvPicPr>
        <p:blipFill>
          <a:blip r:embed="rId2">
            <a:extLst>
              <a:ext uri="{96DAC541-7B7A-43D3-8B79-37D633B846F1}">
                <asvg:svgBlip xmlns:asvg="http://schemas.microsoft.com/office/drawing/2016/SVG/main" r:embed="rId3"/>
              </a:ext>
            </a:extLst>
          </a:blip>
          <a:srcRect r="13305" b="8553"/>
          <a:stretch>
            <a:fillRect/>
          </a:stretch>
        </p:blipFill>
        <p:spPr>
          <a:xfrm rot="19314106">
            <a:off x="7568554" y="-166653"/>
            <a:ext cx="2641971" cy="5177025"/>
          </a:xfrm>
          <a:custGeom>
            <a:avLst/>
            <a:gdLst>
              <a:gd name="connsiteX0" fmla="*/ 3522628 w 3522628"/>
              <a:gd name="connsiteY0" fmla="*/ 891962 h 5177025"/>
              <a:gd name="connsiteX1" fmla="*/ 162923 w 3522628"/>
              <a:gd name="connsiteY1" fmla="*/ 5177025 h 5177025"/>
              <a:gd name="connsiteX2" fmla="*/ 0 w 3522628"/>
              <a:gd name="connsiteY2" fmla="*/ 5049285 h 5177025"/>
              <a:gd name="connsiteX3" fmla="*/ 0 w 3522628"/>
              <a:gd name="connsiteY3" fmla="*/ 1923687 h 5177025"/>
              <a:gd name="connsiteX4" fmla="*/ 1508267 w 3522628"/>
              <a:gd name="connsiteY4" fmla="*/ 0 h 5177025"/>
              <a:gd name="connsiteX5" fmla="*/ 2384994 w 3522628"/>
              <a:gd name="connsiteY5" fmla="*/ 0 h 51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2628" h="5177025">
                <a:moveTo>
                  <a:pt x="3522628" y="891962"/>
                </a:moveTo>
                <a:lnTo>
                  <a:pt x="162923" y="5177025"/>
                </a:lnTo>
                <a:lnTo>
                  <a:pt x="0" y="5049285"/>
                </a:lnTo>
                <a:lnTo>
                  <a:pt x="0" y="1923687"/>
                </a:lnTo>
                <a:lnTo>
                  <a:pt x="1508267" y="0"/>
                </a:lnTo>
                <a:lnTo>
                  <a:pt x="2384994" y="0"/>
                </a:lnTo>
                <a:close/>
              </a:path>
            </a:pathLst>
          </a:custGeom>
        </p:spPr>
      </p:pic>
      <p:sp>
        <p:nvSpPr>
          <p:cNvPr id="40" name="Text Placeholder 7">
            <a:extLst>
              <a:ext uri="{FF2B5EF4-FFF2-40B4-BE49-F238E27FC236}">
                <a16:creationId xmlns:a16="http://schemas.microsoft.com/office/drawing/2014/main" id="{6343BDF6-D0DB-4726-8EA9-DA3DE0DFDE11}"/>
              </a:ext>
            </a:extLst>
          </p:cNvPr>
          <p:cNvSpPr>
            <a:spLocks noGrp="1"/>
          </p:cNvSpPr>
          <p:nvPr>
            <p:ph type="body" sz="quarter" idx="35" hasCustomPrompt="1"/>
          </p:nvPr>
        </p:nvSpPr>
        <p:spPr>
          <a:xfrm>
            <a:off x="463507" y="5585038"/>
            <a:ext cx="1269337" cy="432048"/>
          </a:xfrm>
          <a:prstGeom prst="rect">
            <a:avLst/>
          </a:prstGeom>
        </p:spPr>
        <p:txBody>
          <a:bodyPr anchor="ctr">
            <a:noAutofit/>
          </a:bodyPr>
          <a:lstStyle>
            <a:lvl1pPr algn="ctr">
              <a:lnSpc>
                <a:spcPts val="1050"/>
              </a:lnSpc>
              <a:spcAft>
                <a:spcPts val="0"/>
              </a:spcAft>
              <a:defRPr sz="975">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1" name="Text Placeholder 7">
            <a:extLst>
              <a:ext uri="{FF2B5EF4-FFF2-40B4-BE49-F238E27FC236}">
                <a16:creationId xmlns:a16="http://schemas.microsoft.com/office/drawing/2014/main" id="{3B423489-C448-4223-A3F1-FAB0DF95C7E0}"/>
              </a:ext>
            </a:extLst>
          </p:cNvPr>
          <p:cNvSpPr>
            <a:spLocks noGrp="1"/>
          </p:cNvSpPr>
          <p:nvPr>
            <p:ph type="body" sz="quarter" idx="36" hasCustomPrompt="1"/>
          </p:nvPr>
        </p:nvSpPr>
        <p:spPr>
          <a:xfrm>
            <a:off x="1883367" y="5585038"/>
            <a:ext cx="1269337" cy="432048"/>
          </a:xfrm>
          <a:prstGeom prst="rect">
            <a:avLst/>
          </a:prstGeom>
        </p:spPr>
        <p:txBody>
          <a:bodyPr anchor="ctr">
            <a:noAutofit/>
          </a:bodyPr>
          <a:lstStyle>
            <a:lvl1pPr algn="ctr">
              <a:lnSpc>
                <a:spcPts val="1050"/>
              </a:lnSpc>
              <a:spcAft>
                <a:spcPts val="0"/>
              </a:spcAft>
              <a:defRPr sz="975">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2" name="Text Placeholder 7">
            <a:extLst>
              <a:ext uri="{FF2B5EF4-FFF2-40B4-BE49-F238E27FC236}">
                <a16:creationId xmlns:a16="http://schemas.microsoft.com/office/drawing/2014/main" id="{415D3B99-29BD-4D4A-BD25-28628B5AD295}"/>
              </a:ext>
            </a:extLst>
          </p:cNvPr>
          <p:cNvSpPr>
            <a:spLocks noGrp="1"/>
          </p:cNvSpPr>
          <p:nvPr>
            <p:ph type="body" sz="quarter" idx="37" hasCustomPrompt="1"/>
          </p:nvPr>
        </p:nvSpPr>
        <p:spPr>
          <a:xfrm>
            <a:off x="3303228" y="5585038"/>
            <a:ext cx="1269337" cy="432048"/>
          </a:xfrm>
          <a:prstGeom prst="rect">
            <a:avLst/>
          </a:prstGeom>
        </p:spPr>
        <p:txBody>
          <a:bodyPr anchor="ctr">
            <a:noAutofit/>
          </a:bodyPr>
          <a:lstStyle>
            <a:lvl1pPr algn="ctr">
              <a:lnSpc>
                <a:spcPts val="1050"/>
              </a:lnSpc>
              <a:spcAft>
                <a:spcPts val="0"/>
              </a:spcAft>
              <a:defRPr sz="975">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3" name="Text Placeholder 7">
            <a:extLst>
              <a:ext uri="{FF2B5EF4-FFF2-40B4-BE49-F238E27FC236}">
                <a16:creationId xmlns:a16="http://schemas.microsoft.com/office/drawing/2014/main" id="{FB92CCBF-AD9B-4B1F-81E0-1F58CD476991}"/>
              </a:ext>
            </a:extLst>
          </p:cNvPr>
          <p:cNvSpPr>
            <a:spLocks noGrp="1"/>
          </p:cNvSpPr>
          <p:nvPr>
            <p:ph type="body" sz="quarter" idx="38" hasCustomPrompt="1"/>
          </p:nvPr>
        </p:nvSpPr>
        <p:spPr>
          <a:xfrm>
            <a:off x="4723088" y="5585038"/>
            <a:ext cx="1269337" cy="432048"/>
          </a:xfrm>
          <a:prstGeom prst="rect">
            <a:avLst/>
          </a:prstGeom>
        </p:spPr>
        <p:txBody>
          <a:bodyPr anchor="ctr">
            <a:noAutofit/>
          </a:bodyPr>
          <a:lstStyle>
            <a:lvl1pPr algn="ctr">
              <a:lnSpc>
                <a:spcPts val="1050"/>
              </a:lnSpc>
              <a:spcAft>
                <a:spcPts val="0"/>
              </a:spcAft>
              <a:defRPr sz="975">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4" name="Text Placeholder 7">
            <a:extLst>
              <a:ext uri="{FF2B5EF4-FFF2-40B4-BE49-F238E27FC236}">
                <a16:creationId xmlns:a16="http://schemas.microsoft.com/office/drawing/2014/main" id="{429263E9-C628-4DAE-AAF4-D4C456E5A7F2}"/>
              </a:ext>
            </a:extLst>
          </p:cNvPr>
          <p:cNvSpPr>
            <a:spLocks noGrp="1"/>
          </p:cNvSpPr>
          <p:nvPr>
            <p:ph type="body" sz="quarter" idx="39" hasCustomPrompt="1"/>
          </p:nvPr>
        </p:nvSpPr>
        <p:spPr>
          <a:xfrm>
            <a:off x="6142948" y="5585038"/>
            <a:ext cx="1269337" cy="432048"/>
          </a:xfrm>
          <a:prstGeom prst="rect">
            <a:avLst/>
          </a:prstGeom>
        </p:spPr>
        <p:txBody>
          <a:bodyPr anchor="ctr">
            <a:noAutofit/>
          </a:bodyPr>
          <a:lstStyle>
            <a:lvl1pPr algn="ctr">
              <a:lnSpc>
                <a:spcPts val="1050"/>
              </a:lnSpc>
              <a:spcAft>
                <a:spcPts val="0"/>
              </a:spcAft>
              <a:defRPr sz="975">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5" name="Text Placeholder 7">
            <a:extLst>
              <a:ext uri="{FF2B5EF4-FFF2-40B4-BE49-F238E27FC236}">
                <a16:creationId xmlns:a16="http://schemas.microsoft.com/office/drawing/2014/main" id="{266B7D82-19EF-4C8A-8D75-AEA2758E426F}"/>
              </a:ext>
            </a:extLst>
          </p:cNvPr>
          <p:cNvSpPr>
            <a:spLocks noGrp="1"/>
          </p:cNvSpPr>
          <p:nvPr>
            <p:ph type="body" sz="quarter" idx="40"/>
          </p:nvPr>
        </p:nvSpPr>
        <p:spPr>
          <a:xfrm>
            <a:off x="7562808" y="5585038"/>
            <a:ext cx="1269337" cy="432048"/>
          </a:xfrm>
          <a:prstGeom prst="rect">
            <a:avLst/>
          </a:prstGeom>
        </p:spPr>
        <p:txBody>
          <a:bodyPr anchor="ctr">
            <a:noAutofit/>
          </a:bodyPr>
          <a:lstStyle>
            <a:lvl1pPr algn="r">
              <a:lnSpc>
                <a:spcPts val="1200"/>
              </a:lnSpc>
              <a:defRPr sz="1050" b="1">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a:t>Edit Master text styles</a:t>
            </a:r>
          </a:p>
        </p:txBody>
      </p:sp>
      <p:sp>
        <p:nvSpPr>
          <p:cNvPr id="15"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6" name="Retângulo 43">
            <a:extLst>
              <a:ext uri="{FF2B5EF4-FFF2-40B4-BE49-F238E27FC236}">
                <a16:creationId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7"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4"/>
            <a:extLst>
              <a:ext uri="{FF2B5EF4-FFF2-40B4-BE49-F238E27FC236}">
                <a16:creationId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20" name="Text Placeholder 7">
            <a:extLst>
              <a:ext uri="{FF2B5EF4-FFF2-40B4-BE49-F238E27FC236}">
                <a16:creationId xmlns:a16="http://schemas.microsoft.com/office/drawing/2014/main" id="{9228FC83-C11D-47F2-8BDE-B10D125E5E87}"/>
              </a:ext>
            </a:extLst>
          </p:cNvPr>
          <p:cNvSpPr>
            <a:spLocks noGrp="1"/>
          </p:cNvSpPr>
          <p:nvPr>
            <p:ph type="body" sz="quarter" idx="41" hasCustomPrompt="1"/>
          </p:nvPr>
        </p:nvSpPr>
        <p:spPr>
          <a:xfrm>
            <a:off x="319866" y="2326857"/>
            <a:ext cx="2361924"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1" name="Text Placeholder 7">
            <a:extLst>
              <a:ext uri="{FF2B5EF4-FFF2-40B4-BE49-F238E27FC236}">
                <a16:creationId xmlns:a16="http://schemas.microsoft.com/office/drawing/2014/main" id="{9228FC83-C11D-47F2-8BDE-B10D125E5E87}"/>
              </a:ext>
            </a:extLst>
          </p:cNvPr>
          <p:cNvSpPr>
            <a:spLocks noGrp="1"/>
          </p:cNvSpPr>
          <p:nvPr>
            <p:ph type="body" sz="quarter" idx="42" hasCustomPrompt="1"/>
          </p:nvPr>
        </p:nvSpPr>
        <p:spPr>
          <a:xfrm>
            <a:off x="2895516" y="2326857"/>
            <a:ext cx="2361924"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a16="http://schemas.microsoft.com/office/drawing/2014/main" id="{9228FC83-C11D-47F2-8BDE-B10D125E5E87}"/>
              </a:ext>
            </a:extLst>
          </p:cNvPr>
          <p:cNvSpPr>
            <a:spLocks noGrp="1"/>
          </p:cNvSpPr>
          <p:nvPr>
            <p:ph type="body" sz="quarter" idx="43" hasCustomPrompt="1"/>
          </p:nvPr>
        </p:nvSpPr>
        <p:spPr>
          <a:xfrm>
            <a:off x="5471165" y="2326857"/>
            <a:ext cx="2361924"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3"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l="81836" t="-4713" b="16530"/>
          <a:stretch/>
        </p:blipFill>
        <p:spPr>
          <a:xfrm>
            <a:off x="8660845" y="188640"/>
            <a:ext cx="318267" cy="459624"/>
          </a:xfrm>
          <a:prstGeom prst="rect">
            <a:avLst/>
          </a:prstGeom>
        </p:spPr>
      </p:pic>
      <p:cxnSp>
        <p:nvCxnSpPr>
          <p:cNvPr id="24" name="Straight Connector 23">
            <a:extLst>
              <a:ext uri="{FF2B5EF4-FFF2-40B4-BE49-F238E27FC236}">
                <a16:creationId xmlns:a16="http://schemas.microsoft.com/office/drawing/2014/main" id="{0FF5023A-0693-40EF-A144-6A5D8AD8789F}"/>
              </a:ext>
            </a:extLst>
          </p:cNvPr>
          <p:cNvCxnSpPr>
            <a:cxnSpLocks/>
          </p:cNvCxnSpPr>
          <p:nvPr userDrawn="1"/>
        </p:nvCxnSpPr>
        <p:spPr>
          <a:xfrm>
            <a:off x="305992" y="2235647"/>
            <a:ext cx="7527098" cy="0"/>
          </a:xfrm>
          <a:prstGeom prst="line">
            <a:avLst/>
          </a:prstGeom>
          <a:solidFill>
            <a:schemeClr val="tx1"/>
          </a:solidFill>
          <a:ln w="47625" cap="flat">
            <a:solidFill>
              <a:schemeClr val="bg1">
                <a:lumMod val="85000"/>
              </a:schemeClr>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5071683"/>
      </p:ext>
    </p:extLst>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Summar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pic>
        <p:nvPicPr>
          <p:cNvPr id="19458" name="Picture 2" descr="http://www.strategic-resume.com/wp-content/uploads/2015/08/SummaryIcon.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82885" y="1494990"/>
            <a:ext cx="16383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7122881"/>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Organization Chart">
    <p:bg>
      <p:bgRef idx="1001">
        <a:schemeClr val="bg1"/>
      </p:bgRef>
    </p:bg>
    <p:spTree>
      <p:nvGrpSpPr>
        <p:cNvPr id="1" name=""/>
        <p:cNvGrpSpPr/>
        <p:nvPr/>
      </p:nvGrpSpPr>
      <p:grpSpPr>
        <a:xfrm>
          <a:off x="0" y="0"/>
          <a:ext cx="0" cy="0"/>
          <a:chOff x="0" y="0"/>
          <a:chExt cx="0" cy="0"/>
        </a:xfrm>
      </p:grpSpPr>
      <p:sp>
        <p:nvSpPr>
          <p:cNvPr id="42" name="Text Placeholder 7">
            <a:extLst>
              <a:ext uri="{FF2B5EF4-FFF2-40B4-BE49-F238E27FC236}">
                <a16:creationId xmlns:a16="http://schemas.microsoft.com/office/drawing/2014/main" id="{5889F4BD-9B8F-420C-96FD-C732EE0EE6BD}"/>
              </a:ext>
            </a:extLst>
          </p:cNvPr>
          <p:cNvSpPr>
            <a:spLocks noGrp="1"/>
          </p:cNvSpPr>
          <p:nvPr>
            <p:ph type="body" sz="quarter" idx="38" hasCustomPrompt="1"/>
          </p:nvPr>
        </p:nvSpPr>
        <p:spPr>
          <a:xfrm>
            <a:off x="500063" y="5733255"/>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3" name="Text Placeholder 7">
            <a:extLst>
              <a:ext uri="{FF2B5EF4-FFF2-40B4-BE49-F238E27FC236}">
                <a16:creationId xmlns:a16="http://schemas.microsoft.com/office/drawing/2014/main" id="{E26F6CC5-0FBD-4B39-8067-DA4CA3D08DF5}"/>
              </a:ext>
            </a:extLst>
          </p:cNvPr>
          <p:cNvSpPr>
            <a:spLocks noGrp="1"/>
          </p:cNvSpPr>
          <p:nvPr>
            <p:ph type="body" sz="quarter" idx="39" hasCustomPrompt="1"/>
          </p:nvPr>
        </p:nvSpPr>
        <p:spPr>
          <a:xfrm>
            <a:off x="2095623" y="5737641"/>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4" name="Text Placeholder 7">
            <a:extLst>
              <a:ext uri="{FF2B5EF4-FFF2-40B4-BE49-F238E27FC236}">
                <a16:creationId xmlns:a16="http://schemas.microsoft.com/office/drawing/2014/main" id="{6D83DCD9-FC24-4ACE-8B52-269E78EA5154}"/>
              </a:ext>
            </a:extLst>
          </p:cNvPr>
          <p:cNvSpPr>
            <a:spLocks noGrp="1"/>
          </p:cNvSpPr>
          <p:nvPr>
            <p:ph type="body" sz="quarter" idx="40" hasCustomPrompt="1"/>
          </p:nvPr>
        </p:nvSpPr>
        <p:spPr>
          <a:xfrm>
            <a:off x="3695605" y="5737641"/>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5" name="Text Placeholder 7">
            <a:extLst>
              <a:ext uri="{FF2B5EF4-FFF2-40B4-BE49-F238E27FC236}">
                <a16:creationId xmlns:a16="http://schemas.microsoft.com/office/drawing/2014/main" id="{75441542-8C67-4120-B77E-FF0148E22F4B}"/>
              </a:ext>
            </a:extLst>
          </p:cNvPr>
          <p:cNvSpPr>
            <a:spLocks noGrp="1"/>
          </p:cNvSpPr>
          <p:nvPr>
            <p:ph type="body" sz="quarter" idx="41" hasCustomPrompt="1"/>
          </p:nvPr>
        </p:nvSpPr>
        <p:spPr>
          <a:xfrm>
            <a:off x="5295150" y="5733156"/>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6" name="Text Placeholder 7">
            <a:extLst>
              <a:ext uri="{FF2B5EF4-FFF2-40B4-BE49-F238E27FC236}">
                <a16:creationId xmlns:a16="http://schemas.microsoft.com/office/drawing/2014/main" id="{B4323275-6F19-499D-9A1B-2C56B8029E99}"/>
              </a:ext>
            </a:extLst>
          </p:cNvPr>
          <p:cNvSpPr>
            <a:spLocks noGrp="1"/>
          </p:cNvSpPr>
          <p:nvPr>
            <p:ph type="body" sz="quarter" idx="42" hasCustomPrompt="1"/>
          </p:nvPr>
        </p:nvSpPr>
        <p:spPr>
          <a:xfrm>
            <a:off x="6894695" y="5733156"/>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39" name="Text Placeholder 7">
            <a:extLst>
              <a:ext uri="{FF2B5EF4-FFF2-40B4-BE49-F238E27FC236}">
                <a16:creationId xmlns:a16="http://schemas.microsoft.com/office/drawing/2014/main" id="{5AAEF36F-2753-4DC6-898C-49B56113E4F4}"/>
              </a:ext>
            </a:extLst>
          </p:cNvPr>
          <p:cNvSpPr>
            <a:spLocks noGrp="1"/>
          </p:cNvSpPr>
          <p:nvPr>
            <p:ph type="body" sz="quarter" idx="37" hasCustomPrompt="1"/>
          </p:nvPr>
        </p:nvSpPr>
        <p:spPr>
          <a:xfrm>
            <a:off x="2735796" y="1958081"/>
            <a:ext cx="1080120" cy="1152128"/>
          </a:xfrm>
          <a:prstGeom prst="rect">
            <a:avLst/>
          </a:prstGeom>
          <a:solidFill>
            <a:srgbClr val="0070AD"/>
          </a:solidFill>
        </p:spPr>
        <p:txBody>
          <a:bodyPr rIns="0" anchor="ctr">
            <a:noAutofit/>
          </a:bodyPr>
          <a:lstStyle>
            <a:lvl1pPr algn="ctr">
              <a:lnSpc>
                <a:spcPts val="1350"/>
              </a:lnSpc>
              <a:spcBef>
                <a:spcPts val="0"/>
              </a:spcBef>
              <a:spcAft>
                <a:spcPts val="0"/>
              </a:spcAft>
              <a:defRPr sz="1200" b="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Insert Group Name</a:t>
            </a:r>
          </a:p>
        </p:txBody>
      </p:sp>
      <p:sp>
        <p:nvSpPr>
          <p:cNvPr id="37" name="Text Placeholder 7">
            <a:extLst>
              <a:ext uri="{FF2B5EF4-FFF2-40B4-BE49-F238E27FC236}">
                <a16:creationId xmlns:a16="http://schemas.microsoft.com/office/drawing/2014/main" id="{AD94FF36-F4B8-4ED6-BB44-FDBFDBFA2A1C}"/>
              </a:ext>
            </a:extLst>
          </p:cNvPr>
          <p:cNvSpPr>
            <a:spLocks noGrp="1"/>
          </p:cNvSpPr>
          <p:nvPr>
            <p:ph type="body" sz="quarter" idx="35" hasCustomPrompt="1"/>
          </p:nvPr>
        </p:nvSpPr>
        <p:spPr>
          <a:xfrm>
            <a:off x="4788024" y="3428999"/>
            <a:ext cx="1080120" cy="1152128"/>
          </a:xfrm>
          <a:prstGeom prst="rect">
            <a:avLst/>
          </a:prstGeom>
          <a:solidFill>
            <a:srgbClr val="12ABDB"/>
          </a:solidFill>
        </p:spPr>
        <p:txBody>
          <a:bodyPr rIns="0" anchor="ctr">
            <a:noAutofit/>
          </a:bodyPr>
          <a:lstStyle>
            <a:lvl1pPr algn="ctr">
              <a:lnSpc>
                <a:spcPts val="1350"/>
              </a:lnSpc>
              <a:spcBef>
                <a:spcPts val="0"/>
              </a:spcBef>
              <a:spcAft>
                <a:spcPts val="0"/>
              </a:spcAft>
              <a:defRPr sz="1200" b="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Insert Group Name</a:t>
            </a:r>
          </a:p>
        </p:txBody>
      </p:sp>
      <p:sp>
        <p:nvSpPr>
          <p:cNvPr id="8" name="Rectangle 7">
            <a:extLst>
              <a:ext uri="{FF2B5EF4-FFF2-40B4-BE49-F238E27FC236}">
                <a16:creationId xmlns:a16="http://schemas.microsoft.com/office/drawing/2014/main" id="{404E50B0-1D58-4F15-A351-E3515806816D}"/>
              </a:ext>
            </a:extLst>
          </p:cNvPr>
          <p:cNvSpPr/>
          <p:nvPr/>
        </p:nvSpPr>
        <p:spPr>
          <a:xfrm>
            <a:off x="2692461" y="1916832"/>
            <a:ext cx="3759080"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kern="0">
              <a:solidFill>
                <a:srgbClr val="FFFFFF"/>
              </a:solidFill>
              <a:sym typeface="Arial"/>
            </a:endParaRPr>
          </a:p>
        </p:txBody>
      </p:sp>
      <p:sp>
        <p:nvSpPr>
          <p:cNvPr id="12" name="Rectangle 11">
            <a:extLst>
              <a:ext uri="{FF2B5EF4-FFF2-40B4-BE49-F238E27FC236}">
                <a16:creationId xmlns:a16="http://schemas.microsoft.com/office/drawing/2014/main" id="{AE59D603-4EF9-47FC-B148-3573A831D791}"/>
              </a:ext>
            </a:extLst>
          </p:cNvPr>
          <p:cNvSpPr/>
          <p:nvPr/>
        </p:nvSpPr>
        <p:spPr>
          <a:xfrm>
            <a:off x="4753363" y="3389316"/>
            <a:ext cx="3759080"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kern="0">
              <a:solidFill>
                <a:srgbClr val="FFFFFF"/>
              </a:solidFill>
              <a:sym typeface="Arial"/>
            </a:endParaRPr>
          </a:p>
        </p:txBody>
      </p:sp>
      <p:sp>
        <p:nvSpPr>
          <p:cNvPr id="16" name="Rectangle 15">
            <a:extLst>
              <a:ext uri="{FF2B5EF4-FFF2-40B4-BE49-F238E27FC236}">
                <a16:creationId xmlns:a16="http://schemas.microsoft.com/office/drawing/2014/main" id="{58AC5158-E8A1-44A7-8617-AC56F0DD1719}"/>
              </a:ext>
            </a:extLst>
          </p:cNvPr>
          <p:cNvSpPr/>
          <p:nvPr/>
        </p:nvSpPr>
        <p:spPr>
          <a:xfrm>
            <a:off x="629842" y="3389316"/>
            <a:ext cx="3759080"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kern="0">
              <a:solidFill>
                <a:srgbClr val="FFFFFF"/>
              </a:solidFill>
              <a:sym typeface="Arial"/>
            </a:endParaRPr>
          </a:p>
        </p:txBody>
      </p:sp>
      <p:sp>
        <p:nvSpPr>
          <p:cNvPr id="17" name="TextBox 16">
            <a:extLst>
              <a:ext uri="{FF2B5EF4-FFF2-40B4-BE49-F238E27FC236}">
                <a16:creationId xmlns:a16="http://schemas.microsoft.com/office/drawing/2014/main" id="{C761E736-25EA-4914-A717-28A039625E8C}"/>
              </a:ext>
            </a:extLst>
          </p:cNvPr>
          <p:cNvSpPr txBox="1"/>
          <p:nvPr/>
        </p:nvSpPr>
        <p:spPr>
          <a:xfrm>
            <a:off x="662507" y="3711982"/>
            <a:ext cx="929813" cy="406265"/>
          </a:xfrm>
          <a:prstGeom prst="rect">
            <a:avLst/>
          </a:prstGeom>
          <a:noFill/>
        </p:spPr>
        <p:txBody>
          <a:bodyPr wrap="square" rtlCol="0">
            <a:spAutoFit/>
          </a:bodyPr>
          <a:lstStyle/>
          <a:p>
            <a:pPr algn="r">
              <a:lnSpc>
                <a:spcPct val="85000"/>
              </a:lnSpc>
            </a:pPr>
            <a:r>
              <a:rPr lang="en-US" sz="1200" b="1" kern="0" dirty="0">
                <a:solidFill>
                  <a:schemeClr val="bg1"/>
                </a:solidFill>
                <a:latin typeface="+mj-lt"/>
                <a:ea typeface="Georgia" charset="0"/>
                <a:cs typeface="Georgia" charset="0"/>
                <a:sym typeface="Arial"/>
              </a:rPr>
              <a:t>Group Name</a:t>
            </a:r>
          </a:p>
        </p:txBody>
      </p:sp>
      <p:cxnSp>
        <p:nvCxnSpPr>
          <p:cNvPr id="19" name="Straight Connector 18">
            <a:extLst>
              <a:ext uri="{FF2B5EF4-FFF2-40B4-BE49-F238E27FC236}">
                <a16:creationId xmlns:a16="http://schemas.microsoft.com/office/drawing/2014/main" id="{A898D83E-9F4A-4269-9BEB-326164B60B7C}"/>
              </a:ext>
            </a:extLst>
          </p:cNvPr>
          <p:cNvCxnSpPr>
            <a:cxnSpLocks/>
          </p:cNvCxnSpPr>
          <p:nvPr userDrawn="1"/>
        </p:nvCxnSpPr>
        <p:spPr>
          <a:xfrm>
            <a:off x="3275856"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87D369E-74E6-4DE1-ADB0-EB6EF05664B8}"/>
              </a:ext>
            </a:extLst>
          </p:cNvPr>
          <p:cNvCxnSpPr>
            <a:cxnSpLocks/>
          </p:cNvCxnSpPr>
          <p:nvPr userDrawn="1"/>
        </p:nvCxnSpPr>
        <p:spPr>
          <a:xfrm>
            <a:off x="5328084"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7AB8857-3B0E-4067-BC64-A4C0AE330199}"/>
              </a:ext>
            </a:extLst>
          </p:cNvPr>
          <p:cNvCxnSpPr>
            <a:cxnSpLocks/>
          </p:cNvCxnSpPr>
          <p:nvPr userDrawn="1"/>
        </p:nvCxnSpPr>
        <p:spPr>
          <a:xfrm>
            <a:off x="4409982" y="4004369"/>
            <a:ext cx="324036"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38843B7-B08D-445C-8E69-55E9ADD60136}"/>
              </a:ext>
            </a:extLst>
          </p:cNvPr>
          <p:cNvCxnSpPr>
            <a:cxnSpLocks/>
          </p:cNvCxnSpPr>
          <p:nvPr userDrawn="1"/>
        </p:nvCxnSpPr>
        <p:spPr>
          <a:xfrm>
            <a:off x="2033718" y="4653135"/>
            <a:ext cx="0" cy="504056"/>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65716183-FC6B-4383-8EF6-37E5349AAF9A}"/>
              </a:ext>
            </a:extLst>
          </p:cNvPr>
          <p:cNvCxnSpPr>
            <a:cxnSpLocks/>
          </p:cNvCxnSpPr>
          <p:nvPr userDrawn="1"/>
        </p:nvCxnSpPr>
        <p:spPr>
          <a:xfrm>
            <a:off x="1209340" y="5226817"/>
            <a:ext cx="6441002" cy="0"/>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C480400D-CA47-444B-970B-5A484E54E6A1}"/>
              </a:ext>
            </a:extLst>
          </p:cNvPr>
          <p:cNvCxnSpPr>
            <a:cxnSpLocks/>
          </p:cNvCxnSpPr>
          <p:nvPr userDrawn="1"/>
        </p:nvCxnSpPr>
        <p:spPr>
          <a:xfrm>
            <a:off x="1223768" y="5229101"/>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813536BE-88C6-4525-9D18-D74E0DCB4682}"/>
              </a:ext>
            </a:extLst>
          </p:cNvPr>
          <p:cNvCxnSpPr>
            <a:cxnSpLocks/>
          </p:cNvCxnSpPr>
          <p:nvPr userDrawn="1"/>
        </p:nvCxnSpPr>
        <p:spPr>
          <a:xfrm>
            <a:off x="2823313" y="5229200"/>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01B274A1-2898-403F-9A81-C1625F15BF58}"/>
              </a:ext>
            </a:extLst>
          </p:cNvPr>
          <p:cNvCxnSpPr>
            <a:cxnSpLocks/>
          </p:cNvCxnSpPr>
          <p:nvPr userDrawn="1"/>
        </p:nvCxnSpPr>
        <p:spPr>
          <a:xfrm>
            <a:off x="4422858" y="5229200"/>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CC25A9B7-5673-4E49-ABD6-8D0E06EDD927}"/>
              </a:ext>
            </a:extLst>
          </p:cNvPr>
          <p:cNvCxnSpPr>
            <a:cxnSpLocks/>
          </p:cNvCxnSpPr>
          <p:nvPr userDrawn="1"/>
        </p:nvCxnSpPr>
        <p:spPr>
          <a:xfrm>
            <a:off x="6022403" y="5229200"/>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D026C540-9EA3-4699-A6BC-DF9BDF921E83}"/>
              </a:ext>
            </a:extLst>
          </p:cNvPr>
          <p:cNvCxnSpPr>
            <a:cxnSpLocks/>
          </p:cNvCxnSpPr>
          <p:nvPr userDrawn="1"/>
        </p:nvCxnSpPr>
        <p:spPr>
          <a:xfrm>
            <a:off x="7634450" y="5219675"/>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sp>
        <p:nvSpPr>
          <p:cNvPr id="34" name="Text Placeholder 7">
            <a:extLst>
              <a:ext uri="{FF2B5EF4-FFF2-40B4-BE49-F238E27FC236}">
                <a16:creationId xmlns:a16="http://schemas.microsoft.com/office/drawing/2014/main" id="{0853CDE9-3036-46C6-AB9B-6C5E6B531E6E}"/>
              </a:ext>
            </a:extLst>
          </p:cNvPr>
          <p:cNvSpPr>
            <a:spLocks noGrp="1"/>
          </p:cNvSpPr>
          <p:nvPr>
            <p:ph type="body" sz="quarter" idx="32" hasCustomPrompt="1"/>
          </p:nvPr>
        </p:nvSpPr>
        <p:spPr>
          <a:xfrm>
            <a:off x="3868129" y="2091773"/>
            <a:ext cx="2486069" cy="880224"/>
          </a:xfrm>
          <a:prstGeom prst="rect">
            <a:avLst/>
          </a:prstGeom>
        </p:spPr>
        <p:txBody>
          <a:bodyPr>
            <a:noAutofit/>
          </a:bodyPr>
          <a:lstStyle>
            <a:lvl1pPr>
              <a:lnSpc>
                <a:spcPts val="1050"/>
              </a:lnSpc>
              <a:spcBef>
                <a:spcPts val="0"/>
              </a:spcBef>
              <a:spcAft>
                <a:spcPts val="0"/>
              </a:spcAft>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35" name="Text Placeholder 7">
            <a:extLst>
              <a:ext uri="{FF2B5EF4-FFF2-40B4-BE49-F238E27FC236}">
                <a16:creationId xmlns:a16="http://schemas.microsoft.com/office/drawing/2014/main" id="{41BEF085-D952-4028-B6B4-18F2CB2BE51E}"/>
              </a:ext>
            </a:extLst>
          </p:cNvPr>
          <p:cNvSpPr>
            <a:spLocks noGrp="1"/>
          </p:cNvSpPr>
          <p:nvPr>
            <p:ph type="body" sz="quarter" idx="33" hasCustomPrompt="1"/>
          </p:nvPr>
        </p:nvSpPr>
        <p:spPr>
          <a:xfrm>
            <a:off x="1793881" y="3564257"/>
            <a:ext cx="2486069" cy="880224"/>
          </a:xfrm>
          <a:prstGeom prst="rect">
            <a:avLst/>
          </a:prstGeom>
        </p:spPr>
        <p:txBody>
          <a:bodyPr>
            <a:noAutofit/>
          </a:bodyPr>
          <a:lstStyle>
            <a:lvl1pPr>
              <a:lnSpc>
                <a:spcPts val="1050"/>
              </a:lnSpc>
              <a:spcBef>
                <a:spcPts val="0"/>
              </a:spcBef>
              <a:spcAft>
                <a:spcPts val="0"/>
              </a:spcAft>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36" name="Text Placeholder 7">
            <a:extLst>
              <a:ext uri="{FF2B5EF4-FFF2-40B4-BE49-F238E27FC236}">
                <a16:creationId xmlns:a16="http://schemas.microsoft.com/office/drawing/2014/main" id="{25AB3DC5-A8F4-44C0-B0E0-2B42559A081F}"/>
              </a:ext>
            </a:extLst>
          </p:cNvPr>
          <p:cNvSpPr>
            <a:spLocks noGrp="1"/>
          </p:cNvSpPr>
          <p:nvPr>
            <p:ph type="body" sz="quarter" idx="34" hasCustomPrompt="1"/>
          </p:nvPr>
        </p:nvSpPr>
        <p:spPr>
          <a:xfrm>
            <a:off x="5922466" y="3564257"/>
            <a:ext cx="2486069" cy="880224"/>
          </a:xfrm>
          <a:prstGeom prst="rect">
            <a:avLst/>
          </a:prstGeom>
        </p:spPr>
        <p:txBody>
          <a:bodyPr>
            <a:noAutofit/>
          </a:bodyPr>
          <a:lstStyle>
            <a:lvl1pPr>
              <a:lnSpc>
                <a:spcPts val="1050"/>
              </a:lnSpc>
              <a:spcBef>
                <a:spcPts val="0"/>
              </a:spcBef>
              <a:spcAft>
                <a:spcPts val="0"/>
              </a:spcAft>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38" name="Text Placeholder 7">
            <a:extLst>
              <a:ext uri="{FF2B5EF4-FFF2-40B4-BE49-F238E27FC236}">
                <a16:creationId xmlns:a16="http://schemas.microsoft.com/office/drawing/2014/main" id="{C9C72BE0-AF43-4AA8-8142-178566D9F143}"/>
              </a:ext>
            </a:extLst>
          </p:cNvPr>
          <p:cNvSpPr>
            <a:spLocks noGrp="1"/>
          </p:cNvSpPr>
          <p:nvPr>
            <p:ph type="body" sz="quarter" idx="36" hasCustomPrompt="1"/>
          </p:nvPr>
        </p:nvSpPr>
        <p:spPr>
          <a:xfrm>
            <a:off x="660797" y="3428106"/>
            <a:ext cx="1080120" cy="1152128"/>
          </a:xfrm>
          <a:prstGeom prst="rect">
            <a:avLst/>
          </a:prstGeom>
          <a:solidFill>
            <a:srgbClr val="12ABDB"/>
          </a:solidFill>
        </p:spPr>
        <p:txBody>
          <a:bodyPr rIns="0" anchor="ctr">
            <a:noAutofit/>
          </a:bodyPr>
          <a:lstStyle>
            <a:lvl1pPr algn="ctr">
              <a:lnSpc>
                <a:spcPts val="1350"/>
              </a:lnSpc>
              <a:spcBef>
                <a:spcPts val="0"/>
              </a:spcBef>
              <a:spcAft>
                <a:spcPts val="0"/>
              </a:spcAft>
              <a:defRPr sz="1200" b="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Insert Group Name</a:t>
            </a:r>
          </a:p>
        </p:txBody>
      </p:sp>
      <p:sp>
        <p:nvSpPr>
          <p:cNvPr id="41"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47" name="Retângulo 43">
            <a:extLst>
              <a:ext uri="{FF2B5EF4-FFF2-40B4-BE49-F238E27FC236}">
                <a16:creationId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48"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49" name="Rectangle 27">
            <a:hlinkClick r:id="rId2"/>
            <a:extLst>
              <a:ext uri="{FF2B5EF4-FFF2-40B4-BE49-F238E27FC236}">
                <a16:creationId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50" name="Retângulo 43">
            <a:extLst>
              <a:ext uri="{FF2B5EF4-FFF2-40B4-BE49-F238E27FC236}">
                <a16:creationId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423078654"/>
      </p:ext>
    </p:extLst>
  </p:cSld>
  <p:clrMapOvr>
    <a:overrideClrMapping bg1="lt1" tx1="dk1" bg2="lt2" tx2="dk2" accent1="accent1" accent2="accent2" accent3="accent3" accent4="accent4" accent5="accent5" accent6="accent6" hlink="hlink" folHlink="folHlink"/>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Closing1">
    <p:spTree>
      <p:nvGrpSpPr>
        <p:cNvPr id="1" name=""/>
        <p:cNvGrpSpPr/>
        <p:nvPr/>
      </p:nvGrpSpPr>
      <p:grpSpPr>
        <a:xfrm>
          <a:off x="0" y="0"/>
          <a:ext cx="0" cy="0"/>
          <a:chOff x="0" y="0"/>
          <a:chExt cx="0" cy="0"/>
        </a:xfrm>
      </p:grpSpPr>
      <p:sp>
        <p:nvSpPr>
          <p:cNvPr id="7" name="Rectangle 6"/>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8" name="Freeform 5"/>
          <p:cNvSpPr>
            <a:spLocks/>
          </p:cNvSpPr>
          <p:nvPr userDrawn="1"/>
        </p:nvSpPr>
        <p:spPr bwMode="auto">
          <a:xfrm>
            <a:off x="-932259" y="-2656920"/>
            <a:ext cx="8076009" cy="11443496"/>
          </a:xfrm>
          <a:custGeom>
            <a:avLst/>
            <a:gdLst>
              <a:gd name="T0" fmla="*/ 854 w 3407"/>
              <a:gd name="T1" fmla="*/ 0 h 3621"/>
              <a:gd name="T2" fmla="*/ 0 w 3407"/>
              <a:gd name="T3" fmla="*/ 0 h 3621"/>
              <a:gd name="T4" fmla="*/ 0 w 3407"/>
              <a:gd name="T5" fmla="*/ 3621 h 3621"/>
              <a:gd name="T6" fmla="*/ 3407 w 3407"/>
              <a:gd name="T7" fmla="*/ 3621 h 3621"/>
              <a:gd name="T8" fmla="*/ 3407 w 3407"/>
              <a:gd name="T9" fmla="*/ 3617 h 3621"/>
              <a:gd name="T10" fmla="*/ 179 w 3407"/>
              <a:gd name="T11" fmla="*/ 3617 h 3621"/>
              <a:gd name="T12" fmla="*/ 2096 w 3407"/>
              <a:gd name="T13" fmla="*/ 1606 h 3621"/>
              <a:gd name="T14" fmla="*/ 854 w 3407"/>
              <a:gd name="T15" fmla="*/ 0 h 36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07" h="3621">
                <a:moveTo>
                  <a:pt x="854" y="0"/>
                </a:moveTo>
                <a:cubicBezTo>
                  <a:pt x="0" y="0"/>
                  <a:pt x="0" y="0"/>
                  <a:pt x="0" y="0"/>
                </a:cubicBezTo>
                <a:cubicBezTo>
                  <a:pt x="0" y="3621"/>
                  <a:pt x="0" y="3621"/>
                  <a:pt x="0" y="3621"/>
                </a:cubicBezTo>
                <a:cubicBezTo>
                  <a:pt x="3407" y="3621"/>
                  <a:pt x="3407" y="3621"/>
                  <a:pt x="3407" y="3621"/>
                </a:cubicBezTo>
                <a:cubicBezTo>
                  <a:pt x="3407" y="3617"/>
                  <a:pt x="3407" y="3617"/>
                  <a:pt x="3407" y="3617"/>
                </a:cubicBezTo>
                <a:cubicBezTo>
                  <a:pt x="179" y="3617"/>
                  <a:pt x="179" y="3617"/>
                  <a:pt x="179" y="3617"/>
                </a:cubicBezTo>
                <a:cubicBezTo>
                  <a:pt x="2551" y="2996"/>
                  <a:pt x="2421" y="1729"/>
                  <a:pt x="2096" y="1606"/>
                </a:cubicBezTo>
                <a:cubicBezTo>
                  <a:pt x="2281" y="2130"/>
                  <a:pt x="865" y="1627"/>
                  <a:pt x="854" y="0"/>
                </a:cubicBezTo>
              </a:path>
            </a:pathLst>
          </a:custGeom>
          <a:solidFill>
            <a:srgbClr val="300B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p>
        </p:txBody>
      </p:sp>
      <p:grpSp>
        <p:nvGrpSpPr>
          <p:cNvPr id="9" name="Group 8"/>
          <p:cNvGrpSpPr/>
          <p:nvPr userDrawn="1"/>
        </p:nvGrpSpPr>
        <p:grpSpPr>
          <a:xfrm>
            <a:off x="3734277" y="2404111"/>
            <a:ext cx="551260" cy="682321"/>
            <a:chOff x="5662614" y="3032124"/>
            <a:chExt cx="863600" cy="801689"/>
          </a:xfrm>
        </p:grpSpPr>
        <p:sp>
          <p:nvSpPr>
            <p:cNvPr id="10" name="Freeform 9"/>
            <p:cNvSpPr>
              <a:spLocks/>
            </p:cNvSpPr>
            <p:nvPr/>
          </p:nvSpPr>
          <p:spPr bwMode="auto">
            <a:xfrm>
              <a:off x="5959476" y="3368675"/>
              <a:ext cx="566738" cy="465138"/>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0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dirty="0"/>
            </a:p>
          </p:txBody>
        </p:sp>
        <p:sp>
          <p:nvSpPr>
            <p:cNvPr id="13" name="Freeform 12"/>
            <p:cNvSpPr>
              <a:spLocks/>
            </p:cNvSpPr>
            <p:nvPr/>
          </p:nvSpPr>
          <p:spPr bwMode="auto">
            <a:xfrm>
              <a:off x="5662614" y="3032124"/>
              <a:ext cx="863600" cy="736599"/>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5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dirty="0"/>
            </a:p>
          </p:txBody>
        </p:sp>
      </p:grpSp>
      <p:sp>
        <p:nvSpPr>
          <p:cNvPr id="14" name="Rectangle 13"/>
          <p:cNvSpPr/>
          <p:nvPr userDrawn="1"/>
        </p:nvSpPr>
        <p:spPr>
          <a:xfrm>
            <a:off x="4902138" y="2886346"/>
            <a:ext cx="3844290" cy="7703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900"/>
              </a:lnSpc>
            </a:pPr>
            <a:r>
              <a:rPr lang="en-US" sz="675" dirty="0">
                <a:solidFill>
                  <a:schemeClr val="tx1"/>
                </a:solidFill>
              </a:rPr>
              <a:t>With more than 190,000 people, Capgemini is present in over 40 countries and celebrates its 50th Anniversary year in 2017. A global leader in consulting, technology and outsourcing services, the Group reported 2016 global revenues of EUR 12.5 billion. Together with its clients, Capgemini creates and delivers business, technology and digital solutions that fit their needs, enabling them to achieve innovation and competitiveness. A deeply multicultural organization, Capgemini has developed its own way of working, </a:t>
            </a:r>
            <a:r>
              <a:rPr lang="en-US" sz="675" dirty="0">
                <a:solidFill>
                  <a:schemeClr val="accent1"/>
                </a:solidFill>
              </a:rPr>
              <a:t>the Collaborative Business Experience™</a:t>
            </a:r>
            <a:r>
              <a:rPr lang="en-US" sz="675" dirty="0">
                <a:solidFill>
                  <a:schemeClr val="tx1"/>
                </a:solidFill>
              </a:rPr>
              <a:t>, and draws on </a:t>
            </a:r>
            <a:r>
              <a:rPr lang="en-US" sz="675" dirty="0">
                <a:solidFill>
                  <a:schemeClr val="accent1"/>
                </a:solidFill>
              </a:rPr>
              <a:t>Rightshore</a:t>
            </a:r>
            <a:r>
              <a:rPr lang="en-US" sz="675" baseline="30000" dirty="0">
                <a:solidFill>
                  <a:schemeClr val="accent1"/>
                </a:solidFill>
              </a:rPr>
              <a:t>®</a:t>
            </a:r>
            <a:r>
              <a:rPr lang="en-US" sz="675" dirty="0">
                <a:solidFill>
                  <a:schemeClr val="tx1"/>
                </a:solidFill>
              </a:rPr>
              <a:t>, its worldwide delivery model.</a:t>
            </a:r>
          </a:p>
        </p:txBody>
      </p:sp>
      <p:sp>
        <p:nvSpPr>
          <p:cNvPr id="15" name="Rectangle 14"/>
          <p:cNvSpPr/>
          <p:nvPr userDrawn="1"/>
        </p:nvSpPr>
        <p:spPr>
          <a:xfrm>
            <a:off x="4902138" y="2507082"/>
            <a:ext cx="1664970" cy="1923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1500"/>
              </a:lnSpc>
            </a:pPr>
            <a:r>
              <a:rPr lang="en-US" sz="1050" dirty="0">
                <a:solidFill>
                  <a:schemeClr val="accent1"/>
                </a:solidFill>
              </a:rPr>
              <a:t>About Capgemini</a:t>
            </a:r>
          </a:p>
        </p:txBody>
      </p:sp>
      <p:sp>
        <p:nvSpPr>
          <p:cNvPr id="16" name="Rectangle 15"/>
          <p:cNvSpPr/>
          <p:nvPr userDrawn="1"/>
        </p:nvSpPr>
        <p:spPr>
          <a:xfrm>
            <a:off x="4902138" y="4235826"/>
            <a:ext cx="1543050"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900"/>
              </a:lnSpc>
              <a:spcAft>
                <a:spcPts val="450"/>
              </a:spcAft>
            </a:pPr>
            <a:r>
              <a:rPr lang="en-US" sz="675" dirty="0">
                <a:solidFill>
                  <a:schemeClr val="tx1"/>
                </a:solidFill>
              </a:rPr>
              <a:t>Learn more about us at</a:t>
            </a:r>
          </a:p>
          <a:p>
            <a:pPr algn="just">
              <a:lnSpc>
                <a:spcPts val="900"/>
              </a:lnSpc>
            </a:pPr>
            <a:r>
              <a:rPr lang="en-US" sz="1050" dirty="0">
                <a:solidFill>
                  <a:schemeClr val="accent2"/>
                </a:solidFill>
              </a:rPr>
              <a:t>www.capgemini.com</a:t>
            </a:r>
          </a:p>
        </p:txBody>
      </p:sp>
      <p:pic>
        <p:nvPicPr>
          <p:cNvPr id="17" name="Picture 2" descr="D:\My Work\Template\Icons\Social Media\LinkedIN.png">
            <a:hlinkClick r:id="rId2"/>
          </p:cNvPr>
          <p:cNvPicPr>
            <a:picLocks noChangeAspect="1" noChangeArrowheads="1"/>
          </p:cNvPicPr>
          <p:nvPr userDrawn="1"/>
        </p:nvPicPr>
        <p:blipFill>
          <a:blip r:embed="rId3" cstate="print"/>
          <a:srcRect/>
          <a:stretch>
            <a:fillRect/>
          </a:stretch>
        </p:blipFill>
        <p:spPr bwMode="auto">
          <a:xfrm>
            <a:off x="598812" y="3979258"/>
            <a:ext cx="249896" cy="333195"/>
          </a:xfrm>
          <a:prstGeom prst="rect">
            <a:avLst/>
          </a:prstGeom>
          <a:noFill/>
        </p:spPr>
      </p:pic>
      <p:pic>
        <p:nvPicPr>
          <p:cNvPr id="18" name="Picture 4" descr="D:\My Work\Template\Icons\Social Media\SlideShare.png">
            <a:hlinkClick r:id="rId4"/>
          </p:cNvPr>
          <p:cNvPicPr>
            <a:picLocks noChangeAspect="1" noChangeArrowheads="1"/>
          </p:cNvPicPr>
          <p:nvPr userDrawn="1"/>
        </p:nvPicPr>
        <p:blipFill>
          <a:blip r:embed="rId5" cstate="print"/>
          <a:srcRect/>
          <a:stretch>
            <a:fillRect/>
          </a:stretch>
        </p:blipFill>
        <p:spPr bwMode="auto">
          <a:xfrm>
            <a:off x="886345" y="3979258"/>
            <a:ext cx="249896" cy="333195"/>
          </a:xfrm>
          <a:prstGeom prst="rect">
            <a:avLst/>
          </a:prstGeom>
          <a:noFill/>
        </p:spPr>
      </p:pic>
      <p:pic>
        <p:nvPicPr>
          <p:cNvPr id="19" name="Picture 5" descr="D:\My Work\Template\Icons\Social Media\Twitter.png">
            <a:hlinkClick r:id="rId6"/>
          </p:cNvPr>
          <p:cNvPicPr>
            <a:picLocks noChangeAspect="1" noChangeArrowheads="1"/>
          </p:cNvPicPr>
          <p:nvPr userDrawn="1"/>
        </p:nvPicPr>
        <p:blipFill>
          <a:blip r:embed="rId7" cstate="print"/>
          <a:srcRect/>
          <a:stretch>
            <a:fillRect/>
          </a:stretch>
        </p:blipFill>
        <p:spPr bwMode="auto">
          <a:xfrm>
            <a:off x="1173877" y="3979258"/>
            <a:ext cx="249896" cy="333195"/>
          </a:xfrm>
          <a:prstGeom prst="rect">
            <a:avLst/>
          </a:prstGeom>
          <a:noFill/>
        </p:spPr>
      </p:pic>
      <p:pic>
        <p:nvPicPr>
          <p:cNvPr id="20" name="Picture 6" descr="D:\My Work\Template\Icons\Social Media\YouTube.png">
            <a:hlinkClick r:id="rId8"/>
          </p:cNvPr>
          <p:cNvPicPr>
            <a:picLocks noChangeAspect="1" noChangeArrowheads="1"/>
          </p:cNvPicPr>
          <p:nvPr userDrawn="1"/>
        </p:nvPicPr>
        <p:blipFill>
          <a:blip r:embed="rId9" cstate="print"/>
          <a:srcRect/>
          <a:stretch>
            <a:fillRect/>
          </a:stretch>
        </p:blipFill>
        <p:spPr bwMode="auto">
          <a:xfrm>
            <a:off x="1461409" y="3979258"/>
            <a:ext cx="249896" cy="333195"/>
          </a:xfrm>
          <a:prstGeom prst="rect">
            <a:avLst/>
          </a:prstGeom>
          <a:noFill/>
        </p:spPr>
      </p:pic>
      <p:pic>
        <p:nvPicPr>
          <p:cNvPr id="21" name="Picture 7" descr="D:\My Work\Template\Icons\Social Media\Facebook.png">
            <a:hlinkClick r:id="rId10"/>
          </p:cNvPr>
          <p:cNvPicPr>
            <a:picLocks noChangeAspect="1" noChangeArrowheads="1"/>
          </p:cNvPicPr>
          <p:nvPr userDrawn="1"/>
        </p:nvPicPr>
        <p:blipFill>
          <a:blip r:embed="rId11" cstate="print"/>
          <a:srcRect/>
          <a:stretch>
            <a:fillRect/>
          </a:stretch>
        </p:blipFill>
        <p:spPr bwMode="auto">
          <a:xfrm>
            <a:off x="311279" y="3979258"/>
            <a:ext cx="249896" cy="333195"/>
          </a:xfrm>
          <a:prstGeom prst="rect">
            <a:avLst/>
          </a:prstGeom>
          <a:noFill/>
        </p:spPr>
      </p:pic>
      <p:sp>
        <p:nvSpPr>
          <p:cNvPr id="23" name="Rectangle 22"/>
          <p:cNvSpPr/>
          <p:nvPr userDrawn="1"/>
        </p:nvSpPr>
        <p:spPr>
          <a:xfrm>
            <a:off x="311279" y="5776848"/>
            <a:ext cx="3148965" cy="433452"/>
          </a:xfrm>
          <a:prstGeom prst="rect">
            <a:avLst/>
          </a:prstGeom>
        </p:spPr>
        <p:txBody>
          <a:bodyPr wrap="square" lIns="0" tIns="0" rIns="0" bIns="0" anchor="b" anchorCtr="0">
            <a:spAutoFit/>
          </a:bodyPr>
          <a:lstStyle/>
          <a:p>
            <a:pPr>
              <a:spcAft>
                <a:spcPts val="450"/>
              </a:spcAft>
            </a:pPr>
            <a:r>
              <a:rPr lang="en-US" sz="600" noProof="0" dirty="0">
                <a:solidFill>
                  <a:schemeClr val="bg1"/>
                </a:solidFill>
                <a:latin typeface="+mn-lt"/>
                <a:cs typeface="Arial"/>
              </a:rPr>
              <a:t>This message contains information that may be privileged or confidential and is the property of the Capgemini Group.</a:t>
            </a:r>
            <a:br>
              <a:rPr lang="en-US" sz="600" noProof="0" dirty="0">
                <a:solidFill>
                  <a:schemeClr val="bg1"/>
                </a:solidFill>
                <a:latin typeface="+mn-lt"/>
                <a:cs typeface="Arial"/>
              </a:rPr>
            </a:br>
            <a:r>
              <a:rPr lang="en-US" sz="600" noProof="0" dirty="0">
                <a:solidFill>
                  <a:schemeClr val="bg1"/>
                </a:solidFill>
                <a:latin typeface="Arial"/>
                <a:cs typeface="Arial"/>
              </a:rPr>
              <a:t>Copyright © 2017 Capgemini. All rights reserved.</a:t>
            </a:r>
          </a:p>
          <a:p>
            <a:pPr marL="0" marR="0" indent="0" defTabSz="718317" rtl="0" eaLnBrk="1" fontAlgn="auto" latinLnBrk="0" hangingPunct="1">
              <a:lnSpc>
                <a:spcPct val="100000"/>
              </a:lnSpc>
              <a:spcBef>
                <a:spcPts val="0"/>
              </a:spcBef>
              <a:spcAft>
                <a:spcPts val="450"/>
              </a:spcAft>
              <a:buClrTx/>
              <a:buSzTx/>
              <a:buFontTx/>
              <a:buNone/>
              <a:tabLst/>
              <a:defRPr/>
            </a:pPr>
            <a:r>
              <a:rPr lang="en-US" sz="600" noProof="0" dirty="0">
                <a:solidFill>
                  <a:schemeClr val="bg1"/>
                </a:solidFill>
                <a:latin typeface="Arial"/>
                <a:cs typeface="Arial"/>
              </a:rPr>
              <a:t>Rightshore</a:t>
            </a:r>
            <a:r>
              <a:rPr lang="en-US" sz="600" baseline="30000" noProof="0" dirty="0">
                <a:solidFill>
                  <a:schemeClr val="bg1"/>
                </a:solidFill>
                <a:latin typeface="Arial"/>
                <a:cs typeface="Arial"/>
              </a:rPr>
              <a:t>®</a:t>
            </a:r>
            <a:r>
              <a:rPr lang="en-US" sz="600" noProof="0" dirty="0">
                <a:solidFill>
                  <a:schemeClr val="bg1"/>
                </a:solidFill>
                <a:latin typeface="Arial"/>
                <a:cs typeface="Arial"/>
              </a:rPr>
              <a:t> is a trademark belonging to Capgemini.</a:t>
            </a:r>
          </a:p>
        </p:txBody>
      </p:sp>
      <p:sp>
        <p:nvSpPr>
          <p:cNvPr id="24" name="Rectangle 23"/>
          <p:cNvSpPr/>
          <p:nvPr userDrawn="1"/>
        </p:nvSpPr>
        <p:spPr>
          <a:xfrm>
            <a:off x="4902139" y="6002553"/>
            <a:ext cx="3914774" cy="207749"/>
          </a:xfrm>
          <a:prstGeom prst="rect">
            <a:avLst/>
          </a:prstGeom>
        </p:spPr>
        <p:txBody>
          <a:bodyPr wrap="square" lIns="0" tIns="0" rIns="0" bIns="0" anchor="b" anchorCtr="0">
            <a:spAutoFit/>
          </a:bodyPr>
          <a:lstStyle/>
          <a:p>
            <a:pPr>
              <a:spcAft>
                <a:spcPts val="450"/>
              </a:spcAft>
            </a:pPr>
            <a:r>
              <a:rPr lang="en-US" sz="450" dirty="0">
                <a:cs typeface="Arial"/>
              </a:rPr>
              <a:t>This message is intended only for the person to whom it is addressed. If you are not the intended recipient, you are not authorized to read, print, retain, copy, disseminate, distribute, or use this message or any part thereof. If you receive this message in error, please notify the sender immediately and delete all copies of this message. </a:t>
            </a:r>
          </a:p>
        </p:txBody>
      </p:sp>
      <p:sp>
        <p:nvSpPr>
          <p:cNvPr id="25" name="Rectangle 24">
            <a:hlinkClick r:id="rId12"/>
          </p:cNvPr>
          <p:cNvSpPr/>
          <p:nvPr userDrawn="1"/>
        </p:nvSpPr>
        <p:spPr>
          <a:xfrm>
            <a:off x="5617427" y="3812094"/>
            <a:ext cx="1752066"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6" name="Rectangle 25">
            <a:hlinkClick r:id="rId13"/>
          </p:cNvPr>
          <p:cNvSpPr/>
          <p:nvPr userDrawn="1"/>
        </p:nvSpPr>
        <p:spPr>
          <a:xfrm>
            <a:off x="8048149" y="3812094"/>
            <a:ext cx="528638"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7" name="Rectangle 26">
            <a:hlinkClick r:id="rId14"/>
          </p:cNvPr>
          <p:cNvSpPr/>
          <p:nvPr userDrawn="1"/>
        </p:nvSpPr>
        <p:spPr>
          <a:xfrm>
            <a:off x="4899184" y="4445640"/>
            <a:ext cx="1388745" cy="183449"/>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pic>
        <p:nvPicPr>
          <p:cNvPr id="29" name="Picture 28"/>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305679" y="4434172"/>
            <a:ext cx="1920240" cy="201012"/>
          </a:xfrm>
          <a:prstGeom prst="rect">
            <a:avLst/>
          </a:prstGeom>
        </p:spPr>
      </p:pic>
    </p:spTree>
    <p:extLst>
      <p:ext uri="{BB962C8B-B14F-4D97-AF65-F5344CB8AC3E}">
        <p14:creationId xmlns:p14="http://schemas.microsoft.com/office/powerpoint/2010/main" val="9478928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Assessm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pic>
        <p:nvPicPr>
          <p:cNvPr id="20482"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70375" y="1828800"/>
            <a:ext cx="1828800" cy="18194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702251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sv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slideLayout" Target="../slideLayouts/slideLayout23.xml"/><Relationship Id="rId18" Type="http://schemas.openxmlformats.org/officeDocument/2006/relationships/slideLayout" Target="../slideLayouts/slideLayout28.xml"/><Relationship Id="rId3" Type="http://schemas.openxmlformats.org/officeDocument/2006/relationships/slideLayout" Target="../slideLayouts/slideLayout13.xml"/><Relationship Id="rId21" Type="http://schemas.openxmlformats.org/officeDocument/2006/relationships/slideLayout" Target="../slideLayouts/slideLayout31.xml"/><Relationship Id="rId7" Type="http://schemas.openxmlformats.org/officeDocument/2006/relationships/slideLayout" Target="../slideLayouts/slideLayout17.xml"/><Relationship Id="rId12" Type="http://schemas.openxmlformats.org/officeDocument/2006/relationships/slideLayout" Target="../slideLayouts/slideLayout22.xml"/><Relationship Id="rId17" Type="http://schemas.openxmlformats.org/officeDocument/2006/relationships/slideLayout" Target="../slideLayouts/slideLayout27.xml"/><Relationship Id="rId25" Type="http://schemas.openxmlformats.org/officeDocument/2006/relationships/image" Target="../media/image2.svg"/><Relationship Id="rId2" Type="http://schemas.openxmlformats.org/officeDocument/2006/relationships/slideLayout" Target="../slideLayouts/slideLayout12.xml"/><Relationship Id="rId16" Type="http://schemas.openxmlformats.org/officeDocument/2006/relationships/slideLayout" Target="../slideLayouts/slideLayout26.xml"/><Relationship Id="rId20" Type="http://schemas.openxmlformats.org/officeDocument/2006/relationships/slideLayout" Target="../slideLayouts/slideLayout30.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24" Type="http://schemas.openxmlformats.org/officeDocument/2006/relationships/image" Target="../media/image1.png"/><Relationship Id="rId5" Type="http://schemas.openxmlformats.org/officeDocument/2006/relationships/slideLayout" Target="../slideLayouts/slideLayout15.xml"/><Relationship Id="rId15" Type="http://schemas.openxmlformats.org/officeDocument/2006/relationships/slideLayout" Target="../slideLayouts/slideLayout25.xml"/><Relationship Id="rId23" Type="http://schemas.openxmlformats.org/officeDocument/2006/relationships/theme" Target="../theme/theme2.xml"/><Relationship Id="rId10" Type="http://schemas.openxmlformats.org/officeDocument/2006/relationships/slideLayout" Target="../slideLayouts/slideLayout20.xml"/><Relationship Id="rId19" Type="http://schemas.openxmlformats.org/officeDocument/2006/relationships/slideLayout" Target="../slideLayouts/slideLayout29.xml"/><Relationship Id="rId4" Type="http://schemas.openxmlformats.org/officeDocument/2006/relationships/slideLayout" Target="../slideLayouts/slideLayout14.xml"/><Relationship Id="rId9" Type="http://schemas.openxmlformats.org/officeDocument/2006/relationships/slideLayout" Target="../slideLayouts/slideLayout19.xml"/><Relationship Id="rId14" Type="http://schemas.openxmlformats.org/officeDocument/2006/relationships/slideLayout" Target="../slideLayouts/slideLayout24.xml"/><Relationship Id="rId22" Type="http://schemas.openxmlformats.org/officeDocument/2006/relationships/slideLayout" Target="../slideLayouts/slideLayout3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slideLayout" Target="../slideLayouts/slideLayout45.xml"/><Relationship Id="rId18" Type="http://schemas.openxmlformats.org/officeDocument/2006/relationships/image" Target="../media/image1.png"/><Relationship Id="rId3" Type="http://schemas.openxmlformats.org/officeDocument/2006/relationships/slideLayout" Target="../slideLayouts/slideLayout35.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17" Type="http://schemas.openxmlformats.org/officeDocument/2006/relationships/theme" Target="../theme/theme3.xml"/><Relationship Id="rId2" Type="http://schemas.openxmlformats.org/officeDocument/2006/relationships/slideLayout" Target="../slideLayouts/slideLayout34.xml"/><Relationship Id="rId16" Type="http://schemas.openxmlformats.org/officeDocument/2006/relationships/slideLayout" Target="../slideLayouts/slideLayout48.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5" Type="http://schemas.openxmlformats.org/officeDocument/2006/relationships/slideLayout" Target="../slideLayouts/slideLayout37.xml"/><Relationship Id="rId15" Type="http://schemas.openxmlformats.org/officeDocument/2006/relationships/slideLayout" Target="../slideLayouts/slideLayout47.xml"/><Relationship Id="rId10" Type="http://schemas.openxmlformats.org/officeDocument/2006/relationships/slideLayout" Target="../slideLayouts/slideLayout42.xml"/><Relationship Id="rId19" Type="http://schemas.openxmlformats.org/officeDocument/2006/relationships/image" Target="../media/image2.svg"/><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slideLayout" Target="../slideLayouts/slideLayout4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6.xml"/><Relationship Id="rId3" Type="http://schemas.openxmlformats.org/officeDocument/2006/relationships/slideLayout" Target="../slideLayouts/slideLayout51.xml"/><Relationship Id="rId7" Type="http://schemas.openxmlformats.org/officeDocument/2006/relationships/slideLayout" Target="../slideLayouts/slideLayout55.xml"/><Relationship Id="rId12" Type="http://schemas.openxmlformats.org/officeDocument/2006/relationships/theme" Target="../theme/theme4.xml"/><Relationship Id="rId2" Type="http://schemas.openxmlformats.org/officeDocument/2006/relationships/slideLayout" Target="../slideLayouts/slideLayout50.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0" Type="http://schemas.openxmlformats.org/officeDocument/2006/relationships/slideLayout" Target="../slideLayouts/slideLayout58.xml"/><Relationship Id="rId4" Type="http://schemas.openxmlformats.org/officeDocument/2006/relationships/slideLayout" Target="../slideLayouts/slideLayout52.xml"/><Relationship Id="rId9" Type="http://schemas.openxmlformats.org/officeDocument/2006/relationships/slideLayout" Target="../slideLayouts/slideLayout57.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7.xml"/><Relationship Id="rId13" Type="http://schemas.openxmlformats.org/officeDocument/2006/relationships/slideLayout" Target="../slideLayouts/slideLayout72.xml"/><Relationship Id="rId18" Type="http://schemas.openxmlformats.org/officeDocument/2006/relationships/slideLayout" Target="../slideLayouts/slideLayout77.xml"/><Relationship Id="rId3" Type="http://schemas.openxmlformats.org/officeDocument/2006/relationships/slideLayout" Target="../slideLayouts/slideLayout62.xml"/><Relationship Id="rId21" Type="http://schemas.openxmlformats.org/officeDocument/2006/relationships/slideLayout" Target="../slideLayouts/slideLayout80.xml"/><Relationship Id="rId7" Type="http://schemas.openxmlformats.org/officeDocument/2006/relationships/slideLayout" Target="../slideLayouts/slideLayout66.xml"/><Relationship Id="rId12" Type="http://schemas.openxmlformats.org/officeDocument/2006/relationships/slideLayout" Target="../slideLayouts/slideLayout71.xml"/><Relationship Id="rId17" Type="http://schemas.openxmlformats.org/officeDocument/2006/relationships/slideLayout" Target="../slideLayouts/slideLayout76.xml"/><Relationship Id="rId25" Type="http://schemas.openxmlformats.org/officeDocument/2006/relationships/image" Target="../media/image2.svg"/><Relationship Id="rId2" Type="http://schemas.openxmlformats.org/officeDocument/2006/relationships/slideLayout" Target="../slideLayouts/slideLayout61.xml"/><Relationship Id="rId16" Type="http://schemas.openxmlformats.org/officeDocument/2006/relationships/slideLayout" Target="../slideLayouts/slideLayout75.xml"/><Relationship Id="rId20" Type="http://schemas.openxmlformats.org/officeDocument/2006/relationships/slideLayout" Target="../slideLayouts/slideLayout79.xml"/><Relationship Id="rId1" Type="http://schemas.openxmlformats.org/officeDocument/2006/relationships/slideLayout" Target="../slideLayouts/slideLayout60.xml"/><Relationship Id="rId6" Type="http://schemas.openxmlformats.org/officeDocument/2006/relationships/slideLayout" Target="../slideLayouts/slideLayout65.xml"/><Relationship Id="rId11" Type="http://schemas.openxmlformats.org/officeDocument/2006/relationships/slideLayout" Target="../slideLayouts/slideLayout70.xml"/><Relationship Id="rId24" Type="http://schemas.openxmlformats.org/officeDocument/2006/relationships/image" Target="../media/image1.png"/><Relationship Id="rId5" Type="http://schemas.openxmlformats.org/officeDocument/2006/relationships/slideLayout" Target="../slideLayouts/slideLayout64.xml"/><Relationship Id="rId15" Type="http://schemas.openxmlformats.org/officeDocument/2006/relationships/slideLayout" Target="../slideLayouts/slideLayout74.xml"/><Relationship Id="rId23" Type="http://schemas.openxmlformats.org/officeDocument/2006/relationships/theme" Target="../theme/theme5.xml"/><Relationship Id="rId10" Type="http://schemas.openxmlformats.org/officeDocument/2006/relationships/slideLayout" Target="../slideLayouts/slideLayout69.xml"/><Relationship Id="rId19" Type="http://schemas.openxmlformats.org/officeDocument/2006/relationships/slideLayout" Target="../slideLayouts/slideLayout78.xml"/><Relationship Id="rId4" Type="http://schemas.openxmlformats.org/officeDocument/2006/relationships/slideLayout" Target="../slideLayouts/slideLayout63.xml"/><Relationship Id="rId9" Type="http://schemas.openxmlformats.org/officeDocument/2006/relationships/slideLayout" Target="../slideLayouts/slideLayout68.xml"/><Relationship Id="rId14" Type="http://schemas.openxmlformats.org/officeDocument/2006/relationships/slideLayout" Target="../slideLayouts/slideLayout73.xml"/><Relationship Id="rId22" Type="http://schemas.openxmlformats.org/officeDocument/2006/relationships/slideLayout" Target="../slideLayouts/slideLayout8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 name="Title Placeholder 1">
            <a:extLst>
              <a:ext uri="{FF2B5EF4-FFF2-40B4-BE49-F238E27FC236}">
                <a16:creationId xmlns:a16="http://schemas.microsoft.com/office/drawing/2014/main" id="{366C6B93-5A4F-43B7-84C4-C42EC870AB53}"/>
              </a:ext>
            </a:extLst>
          </p:cNvPr>
          <p:cNvSpPr>
            <a:spLocks noGrp="1"/>
          </p:cNvSpPr>
          <p:nvPr>
            <p:ph type="title"/>
          </p:nvPr>
        </p:nvSpPr>
        <p:spPr>
          <a:xfrm>
            <a:off x="309801" y="418452"/>
            <a:ext cx="8312649" cy="859536"/>
          </a:xfrm>
          <a:prstGeom prst="rect">
            <a:avLst/>
          </a:prstGeom>
        </p:spPr>
        <p:txBody>
          <a:bodyPr vert="horz" lIns="0" tIns="0" rIns="0" bIns="0" rtlCol="0" anchor="t">
            <a:normAutofit/>
          </a:bodyPr>
          <a:lstStyle/>
          <a:p>
            <a:pPr lvl="0">
              <a:lnSpc>
                <a:spcPts val="2250"/>
              </a:lnSpc>
            </a:pPr>
            <a:r>
              <a:rPr lang="en-US"/>
              <a:t>Click to edit Master title style</a:t>
            </a:r>
            <a:endParaRPr lang="pt-PT" dirty="0"/>
          </a:p>
        </p:txBody>
      </p:sp>
      <p:sp>
        <p:nvSpPr>
          <p:cNvPr id="9" name="Text Placeholder 2">
            <a:extLst>
              <a:ext uri="{FF2B5EF4-FFF2-40B4-BE49-F238E27FC236}">
                <a16:creationId xmlns:a16="http://schemas.microsoft.com/office/drawing/2014/main" id="{AF310831-D03E-404B-934F-73B268225B7E}"/>
              </a:ext>
            </a:extLst>
          </p:cNvPr>
          <p:cNvSpPr>
            <a:spLocks noGrp="1"/>
          </p:cNvSpPr>
          <p:nvPr>
            <p:ph type="body" idx="1"/>
          </p:nvPr>
        </p:nvSpPr>
        <p:spPr>
          <a:xfrm>
            <a:off x="309801" y="1412876"/>
            <a:ext cx="8528209" cy="4351337"/>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pic>
        <p:nvPicPr>
          <p:cNvPr id="5" name="Graphic 4">
            <a:extLst>
              <a:ext uri="{FF2B5EF4-FFF2-40B4-BE49-F238E27FC236}">
                <a16:creationId xmlns:a16="http://schemas.microsoft.com/office/drawing/2014/main" id="{25EEA1D4-3AF7-42D7-AE97-AE404AECFAEB}"/>
              </a:ext>
            </a:extLst>
          </p:cNvPr>
          <p:cNvPicPr>
            <a:picLocks noChangeAspect="1"/>
          </p:cNvPicPr>
          <p:nvPr/>
        </p:nvPicPr>
        <p:blipFill rotWithShape="1">
          <a:blip r:embed="rId12">
            <a:extLst>
              <a:ext uri="{96DAC541-7B7A-43D3-8B79-37D633B846F1}">
                <asvg:svgBlip xmlns:asvg="http://schemas.microsoft.com/office/drawing/2016/SVG/main" r:embed="rId13"/>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927830679"/>
      </p:ext>
    </p:extLst>
  </p:cSld>
  <p:clrMap bg1="lt1" tx1="dk1" bg2="lt2" tx2="dk2" accent1="accent1" accent2="accent2" accent3="accent3" accent4="accent4" accent5="accent5" accent6="accent6" hlink="hlink" folHlink="folHlink"/>
  <p:sldLayoutIdLst>
    <p:sldLayoutId id="2147483763" r:id="rId1"/>
    <p:sldLayoutId id="2147483764" r:id="rId2"/>
    <p:sldLayoutId id="2147483765" r:id="rId3"/>
    <p:sldLayoutId id="2147483766" r:id="rId4"/>
    <p:sldLayoutId id="2147483807" r:id="rId5"/>
    <p:sldLayoutId id="2147483808" r:id="rId6"/>
    <p:sldLayoutId id="2147483809" r:id="rId7"/>
    <p:sldLayoutId id="2147483810" r:id="rId8"/>
    <p:sldLayoutId id="2147483811" r:id="rId9"/>
    <p:sldLayoutId id="2147483812" r:id="rId10"/>
  </p:sldLayoutIdLst>
  <p:txStyles>
    <p:titleStyle>
      <a:lvl1pPr algn="l" defTabSz="685800" rtl="0" eaLnBrk="1" latinLnBrk="0" hangingPunct="1">
        <a:lnSpc>
          <a:spcPct val="90000"/>
        </a:lnSpc>
        <a:spcBef>
          <a:spcPct val="0"/>
        </a:spcBef>
        <a:buNone/>
        <a:defRPr lang="pt-PT" sz="195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685800" rtl="0" eaLnBrk="1" latinLnBrk="0" hangingPunct="1">
        <a:lnSpc>
          <a:spcPts val="1650"/>
        </a:lnSpc>
        <a:spcBef>
          <a:spcPts val="0"/>
        </a:spcBef>
        <a:spcAft>
          <a:spcPts val="450"/>
        </a:spcAft>
        <a:buFont typeface="Arial" panose="020B0604020202020204" pitchFamily="34" charset="0"/>
        <a:buNone/>
        <a:defRPr sz="1350" kern="1200">
          <a:solidFill>
            <a:schemeClr val="tx1"/>
          </a:solidFill>
          <a:latin typeface="+mn-lt"/>
          <a:ea typeface="+mn-ea"/>
          <a:cs typeface="+mn-cs"/>
        </a:defRPr>
      </a:lvl1pPr>
      <a:lvl2pPr marL="175022" indent="-171450" algn="l" defTabSz="685800" rtl="0" eaLnBrk="1" latinLnBrk="0" hangingPunct="1">
        <a:lnSpc>
          <a:spcPts val="1350"/>
        </a:lnSpc>
        <a:spcBef>
          <a:spcPts val="0"/>
        </a:spcBef>
        <a:spcAft>
          <a:spcPts val="450"/>
        </a:spcAft>
        <a:buClr>
          <a:schemeClr val="accent1"/>
        </a:buClr>
        <a:buFont typeface="Wingdings" panose="05000000000000000000" pitchFamily="2" charset="2"/>
        <a:buChar char="§"/>
        <a:defRPr sz="1200" kern="1200">
          <a:solidFill>
            <a:schemeClr val="tx1"/>
          </a:solidFill>
          <a:latin typeface="+mn-lt"/>
          <a:ea typeface="+mn-ea"/>
          <a:cs typeface="+mn-cs"/>
        </a:defRPr>
      </a:lvl2pPr>
      <a:lvl3pPr marL="342900" indent="-171450" algn="l" defTabSz="685800" rtl="0" eaLnBrk="1" latinLnBrk="0" hangingPunct="1">
        <a:lnSpc>
          <a:spcPts val="1200"/>
        </a:lnSpc>
        <a:spcBef>
          <a:spcPts val="0"/>
        </a:spcBef>
        <a:spcAft>
          <a:spcPts val="450"/>
        </a:spcAft>
        <a:buClr>
          <a:schemeClr val="accent1"/>
        </a:buClr>
        <a:buFont typeface="Arial" panose="020B0604020202020204" pitchFamily="34" charset="0"/>
        <a:buChar char="•"/>
        <a:defRPr sz="1050" kern="1200">
          <a:solidFill>
            <a:schemeClr val="tx1"/>
          </a:solidFill>
          <a:latin typeface="+mn-lt"/>
          <a:ea typeface="+mn-ea"/>
          <a:cs typeface="+mn-cs"/>
        </a:defRPr>
      </a:lvl3pPr>
      <a:lvl4pPr marL="517922" indent="-175022" algn="l" defTabSz="685800" rtl="0" eaLnBrk="1" latinLnBrk="0" hangingPunct="1">
        <a:lnSpc>
          <a:spcPts val="1050"/>
        </a:lnSpc>
        <a:spcBef>
          <a:spcPts val="0"/>
        </a:spcBef>
        <a:spcAft>
          <a:spcPts val="450"/>
        </a:spcAft>
        <a:buClr>
          <a:schemeClr val="accent1"/>
        </a:buClr>
        <a:buFont typeface="Arial" panose="020B0604020202020204" pitchFamily="34" charset="0"/>
        <a:buChar char="‒"/>
        <a:defRPr sz="9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825"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pt-PT"/>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p15:clr>
            <a:srgbClr val="F26B43"/>
          </p15:clr>
        </p15:guide>
        <p15:guide id="3" pos="7423">
          <p15:clr>
            <a:srgbClr val="F26B43"/>
          </p15:clr>
        </p15:guide>
        <p15:guide id="4" pos="257">
          <p15:clr>
            <a:srgbClr val="F26B43"/>
          </p15:clr>
        </p15:guide>
        <p15:guide id="5" orient="horz" pos="4065">
          <p15:clr>
            <a:srgbClr val="F26B43"/>
          </p15:clr>
        </p15:guide>
        <p15:guide id="6" orient="horz" pos="799">
          <p15:clr>
            <a:srgbClr val="F26B43"/>
          </p15:clr>
        </p15:guide>
        <p15:guide id="7" orient="horz" pos="89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2EB016D-CF9A-4584-982E-40465F70132F}"/>
              </a:ext>
            </a:extLst>
          </p:cNvPr>
          <p:cNvSpPr>
            <a:spLocks noGrp="1"/>
          </p:cNvSpPr>
          <p:nvPr>
            <p:ph type="title"/>
          </p:nvPr>
        </p:nvSpPr>
        <p:spPr>
          <a:xfrm>
            <a:off x="305991" y="404814"/>
            <a:ext cx="8262453" cy="863601"/>
          </a:xfrm>
          <a:prstGeom prst="rect">
            <a:avLst/>
          </a:prstGeom>
        </p:spPr>
        <p:txBody>
          <a:bodyPr vert="horz" lIns="0" tIns="0" rIns="0" bIns="0" rtlCol="0" anchor="t">
            <a:normAutofit/>
          </a:bodyPr>
          <a:lstStyle/>
          <a:p>
            <a:pPr lvl="0">
              <a:lnSpc>
                <a:spcPts val="2250"/>
              </a:lnSpc>
            </a:pPr>
            <a:r>
              <a:rPr lang="en-US"/>
              <a:t>Click to edit Master title style</a:t>
            </a:r>
            <a:endParaRPr lang="pt-PT" dirty="0"/>
          </a:p>
        </p:txBody>
      </p:sp>
      <p:pic>
        <p:nvPicPr>
          <p:cNvPr id="9" name="Graphic 4">
            <a:extLst>
              <a:ext uri="{FF2B5EF4-FFF2-40B4-BE49-F238E27FC236}">
                <a16:creationId xmlns:a16="http://schemas.microsoft.com/office/drawing/2014/main" id="{25EEA1D4-3AF7-42D7-AE97-AE404AECFAEB}"/>
              </a:ext>
            </a:extLst>
          </p:cNvPr>
          <p:cNvPicPr>
            <a:picLocks noChangeAspect="1"/>
          </p:cNvPicPr>
          <p:nvPr/>
        </p:nvPicPr>
        <p:blipFill rotWithShape="1">
          <a:blip r:embed="rId24">
            <a:extLst>
              <a:ext uri="{96DAC541-7B7A-43D3-8B79-37D633B846F1}">
                <asvg:svgBlip xmlns:asvg="http://schemas.microsoft.com/office/drawing/2016/SVG/main" r:embed="rId25"/>
              </a:ext>
            </a:extLst>
          </a:blip>
          <a:srcRect l="81836" t="-4713" b="16530"/>
          <a:stretch/>
        </p:blipFill>
        <p:spPr>
          <a:xfrm>
            <a:off x="8660845" y="188640"/>
            <a:ext cx="318267" cy="459624"/>
          </a:xfrm>
          <a:prstGeom prst="rect">
            <a:avLst/>
          </a:prstGeom>
        </p:spPr>
      </p:pic>
      <p:sp>
        <p:nvSpPr>
          <p:cNvPr id="13" name="Text Placeholder 2">
            <a:extLst>
              <a:ext uri="{FF2B5EF4-FFF2-40B4-BE49-F238E27FC236}">
                <a16:creationId xmlns:a16="http://schemas.microsoft.com/office/drawing/2014/main" id="{AF310831-D03E-404B-934F-73B268225B7E}"/>
              </a:ext>
            </a:extLst>
          </p:cNvPr>
          <p:cNvSpPr>
            <a:spLocks noGrp="1"/>
          </p:cNvSpPr>
          <p:nvPr>
            <p:ph type="body" idx="1"/>
          </p:nvPr>
        </p:nvSpPr>
        <p:spPr>
          <a:xfrm>
            <a:off x="309801" y="1412876"/>
            <a:ext cx="8528209"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5" name="Rectangle 4"/>
          <p:cNvSpPr/>
          <p:nvPr/>
        </p:nvSpPr>
        <p:spPr>
          <a:xfrm>
            <a:off x="9372601" y="1590548"/>
            <a:ext cx="446303"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Capgemini Blue</a:t>
            </a:r>
          </a:p>
          <a:p>
            <a:pPr marL="128588"/>
            <a:r>
              <a:rPr lang="en-US" sz="450" dirty="0"/>
              <a:t>R 0</a:t>
            </a:r>
          </a:p>
          <a:p>
            <a:pPr marL="128588"/>
            <a:r>
              <a:rPr lang="en-US" sz="450" dirty="0"/>
              <a:t>G 112</a:t>
            </a:r>
          </a:p>
          <a:p>
            <a:pPr marL="128588"/>
            <a:r>
              <a:rPr lang="en-US" sz="450" dirty="0"/>
              <a:t>B 173</a:t>
            </a:r>
          </a:p>
        </p:txBody>
      </p:sp>
      <p:sp>
        <p:nvSpPr>
          <p:cNvPr id="6" name="Rectangle 5"/>
          <p:cNvSpPr/>
          <p:nvPr/>
        </p:nvSpPr>
        <p:spPr>
          <a:xfrm>
            <a:off x="9818903" y="1590548"/>
            <a:ext cx="446303"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Vibrant</a:t>
            </a:r>
            <a:br>
              <a:rPr lang="en-US" sz="450" b="1" dirty="0"/>
            </a:br>
            <a:r>
              <a:rPr lang="en-US" sz="450" b="1" dirty="0"/>
              <a:t>Blue</a:t>
            </a:r>
          </a:p>
          <a:p>
            <a:pPr marL="128588"/>
            <a:r>
              <a:rPr lang="en-US" sz="450" dirty="0"/>
              <a:t>R 18</a:t>
            </a:r>
          </a:p>
          <a:p>
            <a:pPr marL="128588"/>
            <a:r>
              <a:rPr lang="en-US" sz="450" dirty="0"/>
              <a:t>G 171</a:t>
            </a:r>
          </a:p>
          <a:p>
            <a:pPr marL="128588"/>
            <a:r>
              <a:rPr lang="en-US" sz="450" dirty="0"/>
              <a:t>B 219</a:t>
            </a:r>
          </a:p>
        </p:txBody>
      </p:sp>
      <p:sp>
        <p:nvSpPr>
          <p:cNvPr id="7" name="Rectangle 6"/>
          <p:cNvSpPr/>
          <p:nvPr/>
        </p:nvSpPr>
        <p:spPr>
          <a:xfrm>
            <a:off x="10265206" y="1590548"/>
            <a:ext cx="446303"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Deep</a:t>
            </a:r>
            <a:br>
              <a:rPr lang="en-US" sz="450" b="1" dirty="0"/>
            </a:br>
            <a:r>
              <a:rPr lang="en-US" sz="450" b="1" dirty="0"/>
              <a:t>Purple</a:t>
            </a:r>
          </a:p>
          <a:p>
            <a:pPr marL="128588"/>
            <a:r>
              <a:rPr lang="en-US" sz="450" dirty="0"/>
              <a:t>R 43</a:t>
            </a:r>
          </a:p>
          <a:p>
            <a:pPr marL="128588"/>
            <a:r>
              <a:rPr lang="en-US" sz="450" dirty="0"/>
              <a:t>G 10</a:t>
            </a:r>
          </a:p>
          <a:p>
            <a:pPr marL="128588"/>
            <a:r>
              <a:rPr lang="en-US" sz="450" dirty="0"/>
              <a:t>B 61</a:t>
            </a:r>
          </a:p>
        </p:txBody>
      </p:sp>
      <p:sp>
        <p:nvSpPr>
          <p:cNvPr id="8" name="Rectangle 7"/>
          <p:cNvSpPr/>
          <p:nvPr/>
        </p:nvSpPr>
        <p:spPr>
          <a:xfrm>
            <a:off x="10711508" y="1590548"/>
            <a:ext cx="446303"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Tech</a:t>
            </a:r>
            <a:br>
              <a:rPr lang="en-US" sz="450" b="1" dirty="0"/>
            </a:br>
            <a:r>
              <a:rPr lang="en-US" sz="450" b="1" dirty="0"/>
              <a:t>Red</a:t>
            </a:r>
          </a:p>
          <a:p>
            <a:pPr marL="128588"/>
            <a:r>
              <a:rPr lang="en-US" sz="450" dirty="0"/>
              <a:t>R 255</a:t>
            </a:r>
          </a:p>
          <a:p>
            <a:pPr marL="128588"/>
            <a:r>
              <a:rPr lang="en-US" sz="450" dirty="0"/>
              <a:t>G 48</a:t>
            </a:r>
          </a:p>
          <a:p>
            <a:pPr marL="128588"/>
            <a:r>
              <a:rPr lang="en-US" sz="450" dirty="0"/>
              <a:t>B 76</a:t>
            </a:r>
          </a:p>
        </p:txBody>
      </p:sp>
      <p:sp>
        <p:nvSpPr>
          <p:cNvPr id="10" name="Rectangle 9"/>
          <p:cNvSpPr/>
          <p:nvPr/>
        </p:nvSpPr>
        <p:spPr>
          <a:xfrm>
            <a:off x="11157811" y="1590548"/>
            <a:ext cx="446303"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Zest</a:t>
            </a:r>
            <a:br>
              <a:rPr lang="en-US" sz="450" b="1" dirty="0"/>
            </a:br>
            <a:r>
              <a:rPr lang="en-US" sz="450" b="1" dirty="0"/>
              <a:t>Green</a:t>
            </a:r>
          </a:p>
          <a:p>
            <a:pPr marL="128588"/>
            <a:r>
              <a:rPr lang="en-US" sz="450" dirty="0"/>
              <a:t>R 149</a:t>
            </a:r>
          </a:p>
          <a:p>
            <a:pPr marL="128588"/>
            <a:r>
              <a:rPr lang="en-US" sz="450" dirty="0"/>
              <a:t>G 230</a:t>
            </a:r>
          </a:p>
          <a:p>
            <a:pPr marL="128588"/>
            <a:r>
              <a:rPr lang="en-US" sz="450" dirty="0"/>
              <a:t>B 22</a:t>
            </a:r>
          </a:p>
        </p:txBody>
      </p:sp>
      <p:sp>
        <p:nvSpPr>
          <p:cNvPr id="11" name="Rectangle 10"/>
          <p:cNvSpPr/>
          <p:nvPr/>
        </p:nvSpPr>
        <p:spPr>
          <a:xfrm>
            <a:off x="9372601" y="2468608"/>
            <a:ext cx="446303"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44054">
              <a:spcAft>
                <a:spcPts val="300"/>
              </a:spcAft>
            </a:pPr>
            <a:r>
              <a:rPr lang="en-US" sz="450" b="1" dirty="0"/>
              <a:t>Capgemini Blue</a:t>
            </a:r>
            <a:r>
              <a:rPr lang="en-US" sz="450" dirty="0"/>
              <a:t> (-50%)</a:t>
            </a:r>
          </a:p>
          <a:p>
            <a:pPr marL="128588"/>
            <a:r>
              <a:rPr lang="en-US" sz="450" dirty="0"/>
              <a:t>R 128</a:t>
            </a:r>
          </a:p>
          <a:p>
            <a:pPr marL="128588"/>
            <a:r>
              <a:rPr lang="en-US" sz="450" dirty="0"/>
              <a:t>G 184</a:t>
            </a:r>
          </a:p>
          <a:p>
            <a:pPr marL="128588"/>
            <a:r>
              <a:rPr lang="en-US" sz="450" dirty="0"/>
              <a:t>B 214</a:t>
            </a:r>
          </a:p>
        </p:txBody>
      </p:sp>
      <p:sp>
        <p:nvSpPr>
          <p:cNvPr id="12" name="Rectangle 11"/>
          <p:cNvSpPr/>
          <p:nvPr/>
        </p:nvSpPr>
        <p:spPr>
          <a:xfrm>
            <a:off x="9818903" y="2468608"/>
            <a:ext cx="446303"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44054">
              <a:spcAft>
                <a:spcPts val="300"/>
              </a:spcAft>
            </a:pPr>
            <a:r>
              <a:rPr lang="en-US" sz="450" b="1" dirty="0"/>
              <a:t>Vibrant</a:t>
            </a:r>
            <a:br>
              <a:rPr lang="en-US" sz="450" b="1" dirty="0"/>
            </a:br>
            <a:r>
              <a:rPr lang="en-US" sz="450" b="1" dirty="0"/>
              <a:t>Blue</a:t>
            </a:r>
            <a:r>
              <a:rPr lang="en-US" sz="450" dirty="0"/>
              <a:t> (-50%)</a:t>
            </a:r>
          </a:p>
          <a:p>
            <a:pPr marL="128588"/>
            <a:r>
              <a:rPr lang="en-US" sz="450" dirty="0"/>
              <a:t>R 136</a:t>
            </a:r>
          </a:p>
          <a:p>
            <a:pPr marL="128588"/>
            <a:r>
              <a:rPr lang="en-US" sz="450" dirty="0"/>
              <a:t>G 213</a:t>
            </a:r>
          </a:p>
          <a:p>
            <a:pPr marL="128588"/>
            <a:r>
              <a:rPr lang="en-US" sz="450" dirty="0"/>
              <a:t>B 237</a:t>
            </a:r>
          </a:p>
        </p:txBody>
      </p:sp>
      <p:sp>
        <p:nvSpPr>
          <p:cNvPr id="14" name="Rectangle 13"/>
          <p:cNvSpPr/>
          <p:nvPr/>
        </p:nvSpPr>
        <p:spPr>
          <a:xfrm>
            <a:off x="10265206" y="2468608"/>
            <a:ext cx="446303"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Bright</a:t>
            </a:r>
            <a:br>
              <a:rPr lang="en-US" sz="450" b="1" dirty="0"/>
            </a:br>
            <a:r>
              <a:rPr lang="en-US" sz="450" b="1" dirty="0"/>
              <a:t>Purple</a:t>
            </a:r>
          </a:p>
          <a:p>
            <a:pPr marL="128588"/>
            <a:r>
              <a:rPr lang="en-US" sz="450" dirty="0"/>
              <a:t>R 109</a:t>
            </a:r>
          </a:p>
          <a:p>
            <a:pPr marL="128588"/>
            <a:r>
              <a:rPr lang="en-US" sz="450" dirty="0"/>
              <a:t>G 100</a:t>
            </a:r>
          </a:p>
          <a:p>
            <a:pPr marL="128588"/>
            <a:r>
              <a:rPr lang="en-US" sz="450" dirty="0"/>
              <a:t>B 204</a:t>
            </a:r>
          </a:p>
        </p:txBody>
      </p:sp>
      <p:sp>
        <p:nvSpPr>
          <p:cNvPr id="15" name="Rectangle 14"/>
          <p:cNvSpPr/>
          <p:nvPr/>
        </p:nvSpPr>
        <p:spPr>
          <a:xfrm>
            <a:off x="10711508" y="2468608"/>
            <a:ext cx="446303"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Orange</a:t>
            </a:r>
          </a:p>
          <a:p>
            <a:pPr marL="128588"/>
            <a:r>
              <a:rPr lang="en-US" sz="450" dirty="0"/>
              <a:t>R 255</a:t>
            </a:r>
          </a:p>
          <a:p>
            <a:pPr marL="128588"/>
            <a:r>
              <a:rPr lang="en-US" sz="450" dirty="0"/>
              <a:t>G 99</a:t>
            </a:r>
          </a:p>
          <a:p>
            <a:pPr marL="128588"/>
            <a:r>
              <a:rPr lang="en-US" sz="450" dirty="0"/>
              <a:t>B 39</a:t>
            </a:r>
          </a:p>
        </p:txBody>
      </p:sp>
      <p:sp>
        <p:nvSpPr>
          <p:cNvPr id="16" name="Rectangle 15"/>
          <p:cNvSpPr/>
          <p:nvPr/>
        </p:nvSpPr>
        <p:spPr>
          <a:xfrm>
            <a:off x="11157811" y="2468608"/>
            <a:ext cx="446303"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Bright</a:t>
            </a:r>
            <a:br>
              <a:rPr lang="en-US" sz="450" b="1" dirty="0"/>
            </a:br>
            <a:r>
              <a:rPr lang="en-US" sz="450" b="1" dirty="0"/>
              <a:t>Green</a:t>
            </a:r>
          </a:p>
          <a:p>
            <a:pPr marL="128588"/>
            <a:r>
              <a:rPr lang="en-US" sz="450" dirty="0"/>
              <a:t>R 200</a:t>
            </a:r>
          </a:p>
          <a:p>
            <a:pPr marL="128588"/>
            <a:r>
              <a:rPr lang="en-US" sz="450" dirty="0"/>
              <a:t>G 255</a:t>
            </a:r>
          </a:p>
          <a:p>
            <a:pPr marL="128588"/>
            <a:r>
              <a:rPr lang="en-US" sz="450" dirty="0"/>
              <a:t>B 22</a:t>
            </a:r>
          </a:p>
        </p:txBody>
      </p:sp>
      <p:sp>
        <p:nvSpPr>
          <p:cNvPr id="17" name="Rectangle 16"/>
          <p:cNvSpPr/>
          <p:nvPr/>
        </p:nvSpPr>
        <p:spPr>
          <a:xfrm>
            <a:off x="10265206" y="3089931"/>
            <a:ext cx="446303"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Purple</a:t>
            </a:r>
          </a:p>
          <a:p>
            <a:pPr marL="128588"/>
            <a:r>
              <a:rPr lang="en-US" sz="450" dirty="0"/>
              <a:t>R 126</a:t>
            </a:r>
          </a:p>
          <a:p>
            <a:pPr marL="128588"/>
            <a:r>
              <a:rPr lang="en-US" sz="450" dirty="0"/>
              <a:t>G 57</a:t>
            </a:r>
          </a:p>
          <a:p>
            <a:pPr marL="128588"/>
            <a:r>
              <a:rPr lang="en-US" sz="450" dirty="0"/>
              <a:t>B 186</a:t>
            </a:r>
          </a:p>
        </p:txBody>
      </p:sp>
      <p:sp>
        <p:nvSpPr>
          <p:cNvPr id="18" name="Rectangle 17"/>
          <p:cNvSpPr/>
          <p:nvPr/>
        </p:nvSpPr>
        <p:spPr>
          <a:xfrm>
            <a:off x="11157811" y="3089931"/>
            <a:ext cx="446303"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Green</a:t>
            </a:r>
          </a:p>
          <a:p>
            <a:pPr marL="128588"/>
            <a:r>
              <a:rPr lang="en-US" sz="450" dirty="0"/>
              <a:t>R 0</a:t>
            </a:r>
          </a:p>
          <a:p>
            <a:pPr marL="128588"/>
            <a:r>
              <a:rPr lang="en-US" sz="450" dirty="0"/>
              <a:t>G 195</a:t>
            </a:r>
          </a:p>
          <a:p>
            <a:pPr marL="128588"/>
            <a:r>
              <a:rPr lang="en-US" sz="450" dirty="0"/>
              <a:t>B 123</a:t>
            </a:r>
          </a:p>
        </p:txBody>
      </p:sp>
      <p:sp>
        <p:nvSpPr>
          <p:cNvPr id="19" name="Rectangle 18"/>
          <p:cNvSpPr/>
          <p:nvPr/>
        </p:nvSpPr>
        <p:spPr>
          <a:xfrm>
            <a:off x="11157811" y="4948918"/>
            <a:ext cx="446303"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Dark</a:t>
            </a:r>
            <a:br>
              <a:rPr lang="en-US" sz="450" b="1" dirty="0"/>
            </a:br>
            <a:r>
              <a:rPr lang="en-US" sz="450" b="1" dirty="0"/>
              <a:t>Green</a:t>
            </a:r>
          </a:p>
          <a:p>
            <a:pPr marL="128588"/>
            <a:r>
              <a:rPr lang="en-US" sz="450" dirty="0"/>
              <a:t>R 21</a:t>
            </a:r>
          </a:p>
          <a:p>
            <a:pPr marL="128588"/>
            <a:r>
              <a:rPr lang="en-US" sz="450" dirty="0"/>
              <a:t>G 99</a:t>
            </a:r>
          </a:p>
          <a:p>
            <a:pPr marL="128588"/>
            <a:r>
              <a:rPr lang="en-US" sz="450" dirty="0"/>
              <a:t>B 107</a:t>
            </a:r>
          </a:p>
        </p:txBody>
      </p:sp>
      <p:sp>
        <p:nvSpPr>
          <p:cNvPr id="20" name="Rectangle 19"/>
          <p:cNvSpPr/>
          <p:nvPr/>
        </p:nvSpPr>
        <p:spPr>
          <a:xfrm>
            <a:off x="11157811" y="4330086"/>
            <a:ext cx="446303"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Aqua</a:t>
            </a:r>
          </a:p>
          <a:p>
            <a:pPr marL="128588"/>
            <a:r>
              <a:rPr lang="en-US" sz="450" dirty="0"/>
              <a:t>R 15</a:t>
            </a:r>
          </a:p>
          <a:p>
            <a:pPr marL="128588"/>
            <a:r>
              <a:rPr lang="en-US" sz="450" dirty="0"/>
              <a:t>G 153</a:t>
            </a:r>
          </a:p>
          <a:p>
            <a:pPr marL="128588"/>
            <a:r>
              <a:rPr lang="en-US" sz="450" dirty="0"/>
              <a:t>B 156</a:t>
            </a:r>
          </a:p>
        </p:txBody>
      </p:sp>
      <p:sp>
        <p:nvSpPr>
          <p:cNvPr id="21" name="Rectangle 20"/>
          <p:cNvSpPr/>
          <p:nvPr/>
        </p:nvSpPr>
        <p:spPr>
          <a:xfrm>
            <a:off x="11157811" y="3711254"/>
            <a:ext cx="446303"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Bright</a:t>
            </a:r>
            <a:br>
              <a:rPr lang="en-US" sz="450" b="1" dirty="0"/>
            </a:br>
            <a:r>
              <a:rPr lang="en-US" sz="450" b="1" dirty="0"/>
              <a:t>Aqua</a:t>
            </a:r>
          </a:p>
          <a:p>
            <a:pPr marL="128588"/>
            <a:r>
              <a:rPr lang="en-US" sz="450" dirty="0"/>
              <a:t>R 1</a:t>
            </a:r>
          </a:p>
          <a:p>
            <a:pPr marL="128588"/>
            <a:r>
              <a:rPr lang="en-US" sz="450" dirty="0"/>
              <a:t>G 209</a:t>
            </a:r>
          </a:p>
          <a:p>
            <a:pPr marL="128588"/>
            <a:r>
              <a:rPr lang="en-US" sz="450" dirty="0"/>
              <a:t>B 208</a:t>
            </a:r>
          </a:p>
        </p:txBody>
      </p:sp>
      <p:sp>
        <p:nvSpPr>
          <p:cNvPr id="22" name="Rectangle 21"/>
          <p:cNvSpPr/>
          <p:nvPr/>
        </p:nvSpPr>
        <p:spPr>
          <a:xfrm>
            <a:off x="10711508" y="3089931"/>
            <a:ext cx="446303"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Peach</a:t>
            </a:r>
          </a:p>
          <a:p>
            <a:pPr marL="128588"/>
            <a:r>
              <a:rPr lang="en-US" sz="450" dirty="0"/>
              <a:t>R 255</a:t>
            </a:r>
          </a:p>
          <a:p>
            <a:pPr marL="128588"/>
            <a:r>
              <a:rPr lang="en-US" sz="450" dirty="0"/>
              <a:t>G 126</a:t>
            </a:r>
          </a:p>
          <a:p>
            <a:pPr marL="128588"/>
            <a:r>
              <a:rPr lang="en-US" sz="450" dirty="0"/>
              <a:t>B 131</a:t>
            </a:r>
          </a:p>
        </p:txBody>
      </p:sp>
      <p:sp>
        <p:nvSpPr>
          <p:cNvPr id="23" name="Rectangle 22"/>
          <p:cNvSpPr/>
          <p:nvPr/>
        </p:nvSpPr>
        <p:spPr>
          <a:xfrm>
            <a:off x="10711508" y="3711254"/>
            <a:ext cx="446303"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Light</a:t>
            </a:r>
            <a:br>
              <a:rPr lang="en-US" sz="450" b="1" dirty="0"/>
            </a:br>
            <a:r>
              <a:rPr lang="en-US" sz="450" b="1" dirty="0"/>
              <a:t>Claret</a:t>
            </a:r>
          </a:p>
          <a:p>
            <a:pPr marL="128588"/>
            <a:r>
              <a:rPr lang="en-US" sz="450" dirty="0"/>
              <a:t>R 203</a:t>
            </a:r>
          </a:p>
          <a:p>
            <a:pPr marL="128588"/>
            <a:r>
              <a:rPr lang="en-US" sz="450" dirty="0"/>
              <a:t>G 41</a:t>
            </a:r>
          </a:p>
          <a:p>
            <a:pPr marL="128588"/>
            <a:r>
              <a:rPr lang="en-US" sz="450" dirty="0"/>
              <a:t>B 128</a:t>
            </a:r>
          </a:p>
        </p:txBody>
      </p:sp>
      <p:sp>
        <p:nvSpPr>
          <p:cNvPr id="24" name="Rectangle 23"/>
          <p:cNvSpPr/>
          <p:nvPr/>
        </p:nvSpPr>
        <p:spPr>
          <a:xfrm>
            <a:off x="10711508" y="4330086"/>
            <a:ext cx="446303"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Claret</a:t>
            </a:r>
          </a:p>
          <a:p>
            <a:pPr marL="128588"/>
            <a:r>
              <a:rPr lang="en-US" sz="450" dirty="0"/>
              <a:t>R 134</a:t>
            </a:r>
          </a:p>
          <a:p>
            <a:pPr marL="128588"/>
            <a:r>
              <a:rPr lang="en-US" sz="450" dirty="0"/>
              <a:t>G 8</a:t>
            </a:r>
          </a:p>
          <a:p>
            <a:pPr marL="128588"/>
            <a:r>
              <a:rPr lang="en-US" sz="450" dirty="0"/>
              <a:t>B 100</a:t>
            </a:r>
          </a:p>
        </p:txBody>
      </p:sp>
      <p:sp>
        <p:nvSpPr>
          <p:cNvPr id="25" name="Rectangle 24"/>
          <p:cNvSpPr/>
          <p:nvPr/>
        </p:nvSpPr>
        <p:spPr>
          <a:xfrm>
            <a:off x="9372601" y="1425206"/>
            <a:ext cx="428002"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a:solidFill>
                  <a:schemeClr val="tx2"/>
                </a:solidFill>
              </a:rPr>
              <a:t>Primary</a:t>
            </a:r>
          </a:p>
        </p:txBody>
      </p:sp>
      <p:sp>
        <p:nvSpPr>
          <p:cNvPr id="26" name="Rectangle 25"/>
          <p:cNvSpPr/>
          <p:nvPr/>
        </p:nvSpPr>
        <p:spPr>
          <a:xfrm>
            <a:off x="9372601" y="2304636"/>
            <a:ext cx="633187"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a:solidFill>
                  <a:schemeClr val="tx2"/>
                </a:solidFill>
              </a:rPr>
              <a:t>Infographic</a:t>
            </a:r>
          </a:p>
        </p:txBody>
      </p:sp>
      <p:sp>
        <p:nvSpPr>
          <p:cNvPr id="27" name="Rectangle 26"/>
          <p:cNvSpPr/>
          <p:nvPr/>
        </p:nvSpPr>
        <p:spPr>
          <a:xfrm>
            <a:off x="10265206" y="1425206"/>
            <a:ext cx="565861"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a:solidFill>
                  <a:schemeClr val="tx2"/>
                </a:solidFill>
              </a:rPr>
              <a:t>Secondary</a:t>
            </a:r>
          </a:p>
        </p:txBody>
      </p:sp>
      <p:sp>
        <p:nvSpPr>
          <p:cNvPr id="28" name="Rectangle 27"/>
          <p:cNvSpPr/>
          <p:nvPr/>
        </p:nvSpPr>
        <p:spPr>
          <a:xfrm>
            <a:off x="10265206" y="3711254"/>
            <a:ext cx="446303"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Dark</a:t>
            </a:r>
            <a:br>
              <a:rPr lang="en-US" sz="450" b="1" dirty="0"/>
            </a:br>
            <a:r>
              <a:rPr lang="en-US" sz="450" b="1" dirty="0"/>
              <a:t>Purple</a:t>
            </a:r>
          </a:p>
          <a:p>
            <a:pPr marL="128588"/>
            <a:r>
              <a:rPr lang="en-US" sz="450" dirty="0"/>
              <a:t>R 71</a:t>
            </a:r>
          </a:p>
          <a:p>
            <a:pPr marL="128588"/>
            <a:r>
              <a:rPr lang="en-US" sz="450" dirty="0"/>
              <a:t>G 1</a:t>
            </a:r>
          </a:p>
          <a:p>
            <a:pPr marL="128588"/>
            <a:r>
              <a:rPr lang="en-US" sz="450" dirty="0"/>
              <a:t>B 167</a:t>
            </a:r>
          </a:p>
        </p:txBody>
      </p:sp>
    </p:spTree>
    <p:extLst>
      <p:ext uri="{BB962C8B-B14F-4D97-AF65-F5344CB8AC3E}">
        <p14:creationId xmlns:p14="http://schemas.microsoft.com/office/powerpoint/2010/main" val="3766215720"/>
      </p:ext>
    </p:extLst>
  </p:cSld>
  <p:clrMap bg1="lt1" tx1="dk1" bg2="lt2" tx2="dk2" accent1="accent1" accent2="accent2" accent3="accent3" accent4="accent4" accent5="accent5" accent6="accent6" hlink="hlink" folHlink="folHlink"/>
  <p:sldLayoutIdLst>
    <p:sldLayoutId id="2147483768" r:id="rId1"/>
    <p:sldLayoutId id="2147483769" r:id="rId2"/>
    <p:sldLayoutId id="2147483770" r:id="rId3"/>
    <p:sldLayoutId id="2147483771" r:id="rId4"/>
    <p:sldLayoutId id="2147483772" r:id="rId5"/>
    <p:sldLayoutId id="2147483773" r:id="rId6"/>
    <p:sldLayoutId id="2147483774" r:id="rId7"/>
    <p:sldLayoutId id="2147483775" r:id="rId8"/>
    <p:sldLayoutId id="2147483776" r:id="rId9"/>
    <p:sldLayoutId id="2147483777" r:id="rId10"/>
    <p:sldLayoutId id="2147483778" r:id="rId11"/>
    <p:sldLayoutId id="2147483779" r:id="rId12"/>
    <p:sldLayoutId id="2147483780" r:id="rId13"/>
    <p:sldLayoutId id="2147483781" r:id="rId14"/>
    <p:sldLayoutId id="2147483782" r:id="rId15"/>
    <p:sldLayoutId id="2147483783" r:id="rId16"/>
    <p:sldLayoutId id="2147483784" r:id="rId17"/>
    <p:sldLayoutId id="2147483785" r:id="rId18"/>
    <p:sldLayoutId id="2147483786" r:id="rId19"/>
    <p:sldLayoutId id="2147483787" r:id="rId20"/>
    <p:sldLayoutId id="2147483788" r:id="rId21"/>
    <p:sldLayoutId id="2147483789" r:id="rId22"/>
  </p:sldLayoutIdLst>
  <p:txStyles>
    <p:titleStyle>
      <a:lvl1pPr algn="l" defTabSz="685800" rtl="0" eaLnBrk="1" latinLnBrk="0" hangingPunct="1">
        <a:lnSpc>
          <a:spcPct val="90000"/>
        </a:lnSpc>
        <a:spcBef>
          <a:spcPct val="0"/>
        </a:spcBef>
        <a:buNone/>
        <a:defRPr lang="pt-PT" sz="195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685800" rtl="0" eaLnBrk="1" latinLnBrk="0" hangingPunct="1">
        <a:lnSpc>
          <a:spcPts val="1650"/>
        </a:lnSpc>
        <a:spcBef>
          <a:spcPts val="0"/>
        </a:spcBef>
        <a:spcAft>
          <a:spcPts val="450"/>
        </a:spcAft>
        <a:buFont typeface="Arial" panose="020B0604020202020204" pitchFamily="34" charset="0"/>
        <a:buNone/>
        <a:defRPr sz="1350" kern="1200">
          <a:solidFill>
            <a:schemeClr val="tx1"/>
          </a:solidFill>
          <a:latin typeface="+mn-lt"/>
          <a:ea typeface="+mn-ea"/>
          <a:cs typeface="+mn-cs"/>
        </a:defRPr>
      </a:lvl1pPr>
      <a:lvl2pPr marL="175022" indent="-171450" algn="l" defTabSz="685800" rtl="0" eaLnBrk="1" latinLnBrk="0" hangingPunct="1">
        <a:lnSpc>
          <a:spcPts val="1500"/>
        </a:lnSpc>
        <a:spcBef>
          <a:spcPts val="0"/>
        </a:spcBef>
        <a:spcAft>
          <a:spcPts val="450"/>
        </a:spcAft>
        <a:buClr>
          <a:schemeClr val="accent1"/>
        </a:buClr>
        <a:buFont typeface="Wingdings" panose="05000000000000000000" pitchFamily="2" charset="2"/>
        <a:buChar char="§"/>
        <a:defRPr sz="1200" kern="1200">
          <a:solidFill>
            <a:schemeClr val="tx1"/>
          </a:solidFill>
          <a:latin typeface="+mn-lt"/>
          <a:ea typeface="+mn-ea"/>
          <a:cs typeface="+mn-cs"/>
        </a:defRPr>
      </a:lvl2pPr>
      <a:lvl3pPr marL="342900" indent="-167879" algn="l" defTabSz="685800" rtl="0" eaLnBrk="1" latinLnBrk="0" hangingPunct="1">
        <a:lnSpc>
          <a:spcPts val="1200"/>
        </a:lnSpc>
        <a:spcBef>
          <a:spcPts val="0"/>
        </a:spcBef>
        <a:spcAft>
          <a:spcPts val="450"/>
        </a:spcAft>
        <a:buClr>
          <a:schemeClr val="accent1"/>
        </a:buClr>
        <a:buFont typeface="Arial" panose="020B0604020202020204" pitchFamily="34" charset="0"/>
        <a:buChar char="•"/>
        <a:defRPr sz="1050" kern="1200">
          <a:solidFill>
            <a:schemeClr val="tx1"/>
          </a:solidFill>
          <a:latin typeface="+mn-lt"/>
          <a:ea typeface="+mn-ea"/>
          <a:cs typeface="+mn-cs"/>
        </a:defRPr>
      </a:lvl3pPr>
      <a:lvl4pPr marL="517922" indent="-175022" algn="l" defTabSz="685800" rtl="0" eaLnBrk="1" latinLnBrk="0" hangingPunct="1">
        <a:lnSpc>
          <a:spcPct val="90000"/>
        </a:lnSpc>
        <a:spcBef>
          <a:spcPts val="0"/>
        </a:spcBef>
        <a:spcAft>
          <a:spcPts val="450"/>
        </a:spcAft>
        <a:buClr>
          <a:schemeClr val="accent1"/>
        </a:buClr>
        <a:buFont typeface="Arial" panose="020B0604020202020204" pitchFamily="34" charset="0"/>
        <a:buChar char="‒"/>
        <a:defRPr sz="9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pt-PT"/>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p15:clr>
            <a:srgbClr val="F26B43"/>
          </p15:clr>
        </p15:guide>
        <p15:guide id="2" pos="7423">
          <p15:clr>
            <a:srgbClr val="F26B43"/>
          </p15:clr>
        </p15:guide>
        <p15:guide id="3" pos="257">
          <p15:clr>
            <a:srgbClr val="F26B43"/>
          </p15:clr>
        </p15:guide>
        <p15:guide id="4" orient="horz" pos="406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6" name="Rectangle 15"/>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3" name="Graphic 4">
            <a:extLst>
              <a:ext uri="{FF2B5EF4-FFF2-40B4-BE49-F238E27FC236}">
                <a16:creationId xmlns:a16="http://schemas.microsoft.com/office/drawing/2014/main" id="{25EEA1D4-3AF7-42D7-AE97-AE404AECFAEB}"/>
              </a:ext>
            </a:extLst>
          </p:cNvPr>
          <p:cNvPicPr>
            <a:picLocks noChangeAspect="1"/>
          </p:cNvPicPr>
          <p:nvPr/>
        </p:nvPicPr>
        <p:blipFill rotWithShape="1">
          <a:blip r:embed="rId18">
            <a:extLst>
              <a:ext uri="{96DAC541-7B7A-43D3-8B79-37D633B846F1}">
                <asvg:svgBlip xmlns:asvg="http://schemas.microsoft.com/office/drawing/2016/SVG/main" r:embed="rId19"/>
              </a:ext>
            </a:extLst>
          </a:blip>
          <a:srcRect l="81836" t="-4713" b="16530"/>
          <a:stretch/>
        </p:blipFill>
        <p:spPr>
          <a:xfrm>
            <a:off x="8660845" y="188640"/>
            <a:ext cx="318267" cy="459624"/>
          </a:xfrm>
          <a:prstGeom prst="rect">
            <a:avLst/>
          </a:prstGeom>
        </p:spPr>
      </p:pic>
      <p:sp>
        <p:nvSpPr>
          <p:cNvPr id="14" name="Title Placeholder 1">
            <a:extLst>
              <a:ext uri="{FF2B5EF4-FFF2-40B4-BE49-F238E27FC236}">
                <a16:creationId xmlns:a16="http://schemas.microsoft.com/office/drawing/2014/main" id="{F2EB016D-CF9A-4584-982E-40465F70132F}"/>
              </a:ext>
            </a:extLst>
          </p:cNvPr>
          <p:cNvSpPr>
            <a:spLocks noGrp="1"/>
          </p:cNvSpPr>
          <p:nvPr>
            <p:ph type="title"/>
          </p:nvPr>
        </p:nvSpPr>
        <p:spPr>
          <a:xfrm>
            <a:off x="305991" y="404814"/>
            <a:ext cx="8262453" cy="863601"/>
          </a:xfrm>
          <a:prstGeom prst="rect">
            <a:avLst/>
          </a:prstGeom>
        </p:spPr>
        <p:txBody>
          <a:bodyPr vert="horz" lIns="0" tIns="0" rIns="0" bIns="0" rtlCol="0" anchor="t">
            <a:normAutofit/>
          </a:bodyPr>
          <a:lstStyle/>
          <a:p>
            <a:pPr lvl="0">
              <a:lnSpc>
                <a:spcPts val="2250"/>
              </a:lnSpc>
            </a:pPr>
            <a:r>
              <a:rPr lang="en-US"/>
              <a:t>Click to edit Master title style</a:t>
            </a:r>
            <a:endParaRPr lang="pt-PT" dirty="0"/>
          </a:p>
        </p:txBody>
      </p:sp>
      <p:sp>
        <p:nvSpPr>
          <p:cNvPr id="15" name="Text Placeholder 2">
            <a:extLst>
              <a:ext uri="{FF2B5EF4-FFF2-40B4-BE49-F238E27FC236}">
                <a16:creationId xmlns:a16="http://schemas.microsoft.com/office/drawing/2014/main" id="{AF310831-D03E-404B-934F-73B268225B7E}"/>
              </a:ext>
            </a:extLst>
          </p:cNvPr>
          <p:cNvSpPr>
            <a:spLocks noGrp="1"/>
          </p:cNvSpPr>
          <p:nvPr>
            <p:ph type="body" idx="1"/>
          </p:nvPr>
        </p:nvSpPr>
        <p:spPr>
          <a:xfrm>
            <a:off x="309801" y="1412876"/>
            <a:ext cx="8528209"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6" name="Rectangle 5"/>
          <p:cNvSpPr/>
          <p:nvPr/>
        </p:nvSpPr>
        <p:spPr>
          <a:xfrm>
            <a:off x="9372601" y="1590548"/>
            <a:ext cx="446303"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Capgemini Blue</a:t>
            </a:r>
          </a:p>
          <a:p>
            <a:pPr marL="128588"/>
            <a:r>
              <a:rPr lang="en-US" sz="450" dirty="0"/>
              <a:t>R 0</a:t>
            </a:r>
          </a:p>
          <a:p>
            <a:pPr marL="128588"/>
            <a:r>
              <a:rPr lang="en-US" sz="450" dirty="0"/>
              <a:t>G 112</a:t>
            </a:r>
          </a:p>
          <a:p>
            <a:pPr marL="128588"/>
            <a:r>
              <a:rPr lang="en-US" sz="450" dirty="0"/>
              <a:t>B 173</a:t>
            </a:r>
          </a:p>
        </p:txBody>
      </p:sp>
      <p:sp>
        <p:nvSpPr>
          <p:cNvPr id="7" name="Rectangle 6"/>
          <p:cNvSpPr/>
          <p:nvPr/>
        </p:nvSpPr>
        <p:spPr>
          <a:xfrm>
            <a:off x="9818903" y="1590548"/>
            <a:ext cx="446303"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Vibrant</a:t>
            </a:r>
            <a:br>
              <a:rPr lang="en-US" sz="450" b="1" dirty="0"/>
            </a:br>
            <a:r>
              <a:rPr lang="en-US" sz="450" b="1" dirty="0"/>
              <a:t>Blue</a:t>
            </a:r>
          </a:p>
          <a:p>
            <a:pPr marL="128588"/>
            <a:r>
              <a:rPr lang="en-US" sz="450" dirty="0"/>
              <a:t>R 18</a:t>
            </a:r>
          </a:p>
          <a:p>
            <a:pPr marL="128588"/>
            <a:r>
              <a:rPr lang="en-US" sz="450" dirty="0"/>
              <a:t>G 171</a:t>
            </a:r>
          </a:p>
          <a:p>
            <a:pPr marL="128588"/>
            <a:r>
              <a:rPr lang="en-US" sz="450" dirty="0"/>
              <a:t>B 219</a:t>
            </a:r>
          </a:p>
        </p:txBody>
      </p:sp>
      <p:sp>
        <p:nvSpPr>
          <p:cNvPr id="8" name="Rectangle 7"/>
          <p:cNvSpPr/>
          <p:nvPr/>
        </p:nvSpPr>
        <p:spPr>
          <a:xfrm>
            <a:off x="10265206" y="1590548"/>
            <a:ext cx="446303"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Deep</a:t>
            </a:r>
            <a:br>
              <a:rPr lang="en-US" sz="450" b="1" dirty="0"/>
            </a:br>
            <a:r>
              <a:rPr lang="en-US" sz="450" b="1" dirty="0"/>
              <a:t>Purple</a:t>
            </a:r>
          </a:p>
          <a:p>
            <a:pPr marL="128588"/>
            <a:r>
              <a:rPr lang="en-US" sz="450" dirty="0"/>
              <a:t>R 43</a:t>
            </a:r>
          </a:p>
          <a:p>
            <a:pPr marL="128588"/>
            <a:r>
              <a:rPr lang="en-US" sz="450" dirty="0"/>
              <a:t>G 10</a:t>
            </a:r>
          </a:p>
          <a:p>
            <a:pPr marL="128588"/>
            <a:r>
              <a:rPr lang="en-US" sz="450" dirty="0"/>
              <a:t>B 61</a:t>
            </a:r>
          </a:p>
        </p:txBody>
      </p:sp>
      <p:sp>
        <p:nvSpPr>
          <p:cNvPr id="9" name="Rectangle 8"/>
          <p:cNvSpPr/>
          <p:nvPr/>
        </p:nvSpPr>
        <p:spPr>
          <a:xfrm>
            <a:off x="10711508" y="1590548"/>
            <a:ext cx="446303"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Tech</a:t>
            </a:r>
            <a:br>
              <a:rPr lang="en-US" sz="450" b="1" dirty="0"/>
            </a:br>
            <a:r>
              <a:rPr lang="en-US" sz="450" b="1" dirty="0"/>
              <a:t>Red</a:t>
            </a:r>
          </a:p>
          <a:p>
            <a:pPr marL="128588"/>
            <a:r>
              <a:rPr lang="en-US" sz="450" dirty="0"/>
              <a:t>R 255</a:t>
            </a:r>
          </a:p>
          <a:p>
            <a:pPr marL="128588"/>
            <a:r>
              <a:rPr lang="en-US" sz="450" dirty="0"/>
              <a:t>G 48</a:t>
            </a:r>
          </a:p>
          <a:p>
            <a:pPr marL="128588"/>
            <a:r>
              <a:rPr lang="en-US" sz="450" dirty="0"/>
              <a:t>B 76</a:t>
            </a:r>
          </a:p>
        </p:txBody>
      </p:sp>
      <p:sp>
        <p:nvSpPr>
          <p:cNvPr id="10" name="Rectangle 9"/>
          <p:cNvSpPr/>
          <p:nvPr/>
        </p:nvSpPr>
        <p:spPr>
          <a:xfrm>
            <a:off x="11157811" y="1590548"/>
            <a:ext cx="446303"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Zest</a:t>
            </a:r>
            <a:br>
              <a:rPr lang="en-US" sz="450" b="1" dirty="0"/>
            </a:br>
            <a:r>
              <a:rPr lang="en-US" sz="450" b="1" dirty="0"/>
              <a:t>Green</a:t>
            </a:r>
          </a:p>
          <a:p>
            <a:pPr marL="128588"/>
            <a:r>
              <a:rPr lang="en-US" sz="450" dirty="0"/>
              <a:t>R 149</a:t>
            </a:r>
          </a:p>
          <a:p>
            <a:pPr marL="128588"/>
            <a:r>
              <a:rPr lang="en-US" sz="450" dirty="0"/>
              <a:t>G 230</a:t>
            </a:r>
          </a:p>
          <a:p>
            <a:pPr marL="128588"/>
            <a:r>
              <a:rPr lang="en-US" sz="450" dirty="0"/>
              <a:t>B 22</a:t>
            </a:r>
          </a:p>
        </p:txBody>
      </p:sp>
      <p:sp>
        <p:nvSpPr>
          <p:cNvPr id="11" name="Rectangle 10"/>
          <p:cNvSpPr/>
          <p:nvPr/>
        </p:nvSpPr>
        <p:spPr>
          <a:xfrm>
            <a:off x="9372601" y="2468608"/>
            <a:ext cx="446303"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44054">
              <a:spcAft>
                <a:spcPts val="300"/>
              </a:spcAft>
            </a:pPr>
            <a:r>
              <a:rPr lang="en-US" sz="450" b="1" dirty="0"/>
              <a:t>Capgemini Blue</a:t>
            </a:r>
            <a:r>
              <a:rPr lang="en-US" sz="450" dirty="0"/>
              <a:t> (-50%)</a:t>
            </a:r>
          </a:p>
          <a:p>
            <a:pPr marL="128588"/>
            <a:r>
              <a:rPr lang="en-US" sz="450" dirty="0"/>
              <a:t>R 128</a:t>
            </a:r>
          </a:p>
          <a:p>
            <a:pPr marL="128588"/>
            <a:r>
              <a:rPr lang="en-US" sz="450" dirty="0"/>
              <a:t>G 184</a:t>
            </a:r>
          </a:p>
          <a:p>
            <a:pPr marL="128588"/>
            <a:r>
              <a:rPr lang="en-US" sz="450" dirty="0"/>
              <a:t>B 214</a:t>
            </a:r>
          </a:p>
        </p:txBody>
      </p:sp>
      <p:sp>
        <p:nvSpPr>
          <p:cNvPr id="12" name="Rectangle 11"/>
          <p:cNvSpPr/>
          <p:nvPr/>
        </p:nvSpPr>
        <p:spPr>
          <a:xfrm>
            <a:off x="9818903" y="2468608"/>
            <a:ext cx="446303"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44054">
              <a:spcAft>
                <a:spcPts val="300"/>
              </a:spcAft>
            </a:pPr>
            <a:r>
              <a:rPr lang="en-US" sz="450" b="1" dirty="0"/>
              <a:t>Vibrant</a:t>
            </a:r>
            <a:br>
              <a:rPr lang="en-US" sz="450" b="1" dirty="0"/>
            </a:br>
            <a:r>
              <a:rPr lang="en-US" sz="450" b="1" dirty="0"/>
              <a:t>Blue</a:t>
            </a:r>
            <a:r>
              <a:rPr lang="en-US" sz="450" dirty="0"/>
              <a:t> (-50%)</a:t>
            </a:r>
          </a:p>
          <a:p>
            <a:pPr marL="128588"/>
            <a:r>
              <a:rPr lang="en-US" sz="450" dirty="0"/>
              <a:t>R 136</a:t>
            </a:r>
          </a:p>
          <a:p>
            <a:pPr marL="128588"/>
            <a:r>
              <a:rPr lang="en-US" sz="450" dirty="0"/>
              <a:t>G 213</a:t>
            </a:r>
          </a:p>
          <a:p>
            <a:pPr marL="128588"/>
            <a:r>
              <a:rPr lang="en-US" sz="450" dirty="0"/>
              <a:t>B 237</a:t>
            </a:r>
          </a:p>
        </p:txBody>
      </p:sp>
      <p:sp>
        <p:nvSpPr>
          <p:cNvPr id="17" name="Rectangle 16"/>
          <p:cNvSpPr/>
          <p:nvPr/>
        </p:nvSpPr>
        <p:spPr>
          <a:xfrm>
            <a:off x="10265206" y="2468608"/>
            <a:ext cx="446303"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Bright</a:t>
            </a:r>
            <a:br>
              <a:rPr lang="en-US" sz="450" b="1" dirty="0"/>
            </a:br>
            <a:r>
              <a:rPr lang="en-US" sz="450" b="1" dirty="0"/>
              <a:t>Purple</a:t>
            </a:r>
          </a:p>
          <a:p>
            <a:pPr marL="128588"/>
            <a:r>
              <a:rPr lang="en-US" sz="450" dirty="0"/>
              <a:t>R 109</a:t>
            </a:r>
          </a:p>
          <a:p>
            <a:pPr marL="128588"/>
            <a:r>
              <a:rPr lang="en-US" sz="450" dirty="0"/>
              <a:t>G 100</a:t>
            </a:r>
          </a:p>
          <a:p>
            <a:pPr marL="128588"/>
            <a:r>
              <a:rPr lang="en-US" sz="450" dirty="0"/>
              <a:t>B 204</a:t>
            </a:r>
          </a:p>
        </p:txBody>
      </p:sp>
      <p:sp>
        <p:nvSpPr>
          <p:cNvPr id="18" name="Rectangle 17"/>
          <p:cNvSpPr/>
          <p:nvPr/>
        </p:nvSpPr>
        <p:spPr>
          <a:xfrm>
            <a:off x="10711508" y="2468608"/>
            <a:ext cx="446303"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Orange</a:t>
            </a:r>
          </a:p>
          <a:p>
            <a:pPr marL="128588"/>
            <a:r>
              <a:rPr lang="en-US" sz="450" dirty="0"/>
              <a:t>R 255</a:t>
            </a:r>
          </a:p>
          <a:p>
            <a:pPr marL="128588"/>
            <a:r>
              <a:rPr lang="en-US" sz="450" dirty="0"/>
              <a:t>G 99</a:t>
            </a:r>
          </a:p>
          <a:p>
            <a:pPr marL="128588"/>
            <a:r>
              <a:rPr lang="en-US" sz="450" dirty="0"/>
              <a:t>B 39</a:t>
            </a:r>
          </a:p>
        </p:txBody>
      </p:sp>
      <p:sp>
        <p:nvSpPr>
          <p:cNvPr id="19" name="Rectangle 18"/>
          <p:cNvSpPr/>
          <p:nvPr/>
        </p:nvSpPr>
        <p:spPr>
          <a:xfrm>
            <a:off x="11157811" y="2468608"/>
            <a:ext cx="446303"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Bright</a:t>
            </a:r>
            <a:br>
              <a:rPr lang="en-US" sz="450" b="1" dirty="0"/>
            </a:br>
            <a:r>
              <a:rPr lang="en-US" sz="450" b="1" dirty="0"/>
              <a:t>Green</a:t>
            </a:r>
          </a:p>
          <a:p>
            <a:pPr marL="128588"/>
            <a:r>
              <a:rPr lang="en-US" sz="450" dirty="0"/>
              <a:t>R 200</a:t>
            </a:r>
          </a:p>
          <a:p>
            <a:pPr marL="128588"/>
            <a:r>
              <a:rPr lang="en-US" sz="450" dirty="0"/>
              <a:t>G 255</a:t>
            </a:r>
          </a:p>
          <a:p>
            <a:pPr marL="128588"/>
            <a:r>
              <a:rPr lang="en-US" sz="450" dirty="0"/>
              <a:t>B 22</a:t>
            </a:r>
          </a:p>
        </p:txBody>
      </p:sp>
      <p:sp>
        <p:nvSpPr>
          <p:cNvPr id="20" name="Rectangle 19"/>
          <p:cNvSpPr/>
          <p:nvPr/>
        </p:nvSpPr>
        <p:spPr>
          <a:xfrm>
            <a:off x="10265206" y="3089931"/>
            <a:ext cx="446303"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Purple</a:t>
            </a:r>
          </a:p>
          <a:p>
            <a:pPr marL="128588"/>
            <a:r>
              <a:rPr lang="en-US" sz="450" dirty="0"/>
              <a:t>R 126</a:t>
            </a:r>
          </a:p>
          <a:p>
            <a:pPr marL="128588"/>
            <a:r>
              <a:rPr lang="en-US" sz="450" dirty="0"/>
              <a:t>G 57</a:t>
            </a:r>
          </a:p>
          <a:p>
            <a:pPr marL="128588"/>
            <a:r>
              <a:rPr lang="en-US" sz="450" dirty="0"/>
              <a:t>B 186</a:t>
            </a:r>
          </a:p>
        </p:txBody>
      </p:sp>
      <p:sp>
        <p:nvSpPr>
          <p:cNvPr id="21" name="Rectangle 20"/>
          <p:cNvSpPr/>
          <p:nvPr/>
        </p:nvSpPr>
        <p:spPr>
          <a:xfrm>
            <a:off x="11157811" y="3089931"/>
            <a:ext cx="446303"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Green</a:t>
            </a:r>
          </a:p>
          <a:p>
            <a:pPr marL="128588"/>
            <a:r>
              <a:rPr lang="en-US" sz="450" dirty="0"/>
              <a:t>R 0</a:t>
            </a:r>
          </a:p>
          <a:p>
            <a:pPr marL="128588"/>
            <a:r>
              <a:rPr lang="en-US" sz="450" dirty="0"/>
              <a:t>G 195</a:t>
            </a:r>
          </a:p>
          <a:p>
            <a:pPr marL="128588"/>
            <a:r>
              <a:rPr lang="en-US" sz="450" dirty="0"/>
              <a:t>B 123</a:t>
            </a:r>
          </a:p>
        </p:txBody>
      </p:sp>
      <p:sp>
        <p:nvSpPr>
          <p:cNvPr id="22" name="Rectangle 21"/>
          <p:cNvSpPr/>
          <p:nvPr/>
        </p:nvSpPr>
        <p:spPr>
          <a:xfrm>
            <a:off x="11157811" y="4948918"/>
            <a:ext cx="446303"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Dark</a:t>
            </a:r>
            <a:br>
              <a:rPr lang="en-US" sz="450" b="1" dirty="0"/>
            </a:br>
            <a:r>
              <a:rPr lang="en-US" sz="450" b="1" dirty="0"/>
              <a:t>Green</a:t>
            </a:r>
          </a:p>
          <a:p>
            <a:pPr marL="128588"/>
            <a:r>
              <a:rPr lang="en-US" sz="450" dirty="0"/>
              <a:t>R 21</a:t>
            </a:r>
          </a:p>
          <a:p>
            <a:pPr marL="128588"/>
            <a:r>
              <a:rPr lang="en-US" sz="450" dirty="0"/>
              <a:t>G 99</a:t>
            </a:r>
          </a:p>
          <a:p>
            <a:pPr marL="128588"/>
            <a:r>
              <a:rPr lang="en-US" sz="450" dirty="0"/>
              <a:t>B 107</a:t>
            </a:r>
          </a:p>
        </p:txBody>
      </p:sp>
      <p:sp>
        <p:nvSpPr>
          <p:cNvPr id="23" name="Rectangle 22"/>
          <p:cNvSpPr/>
          <p:nvPr/>
        </p:nvSpPr>
        <p:spPr>
          <a:xfrm>
            <a:off x="11157811" y="4330086"/>
            <a:ext cx="446303"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Aqua</a:t>
            </a:r>
          </a:p>
          <a:p>
            <a:pPr marL="128588"/>
            <a:r>
              <a:rPr lang="en-US" sz="450" dirty="0"/>
              <a:t>R 15</a:t>
            </a:r>
          </a:p>
          <a:p>
            <a:pPr marL="128588"/>
            <a:r>
              <a:rPr lang="en-US" sz="450" dirty="0"/>
              <a:t>G 153</a:t>
            </a:r>
          </a:p>
          <a:p>
            <a:pPr marL="128588"/>
            <a:r>
              <a:rPr lang="en-US" sz="450" dirty="0"/>
              <a:t>B 156</a:t>
            </a:r>
          </a:p>
        </p:txBody>
      </p:sp>
      <p:sp>
        <p:nvSpPr>
          <p:cNvPr id="24" name="Rectangle 23"/>
          <p:cNvSpPr/>
          <p:nvPr/>
        </p:nvSpPr>
        <p:spPr>
          <a:xfrm>
            <a:off x="11157811" y="3711254"/>
            <a:ext cx="446303"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Bright</a:t>
            </a:r>
            <a:br>
              <a:rPr lang="en-US" sz="450" b="1" dirty="0"/>
            </a:br>
            <a:r>
              <a:rPr lang="en-US" sz="450" b="1" dirty="0"/>
              <a:t>Aqua</a:t>
            </a:r>
          </a:p>
          <a:p>
            <a:pPr marL="128588"/>
            <a:r>
              <a:rPr lang="en-US" sz="450" dirty="0"/>
              <a:t>R 1</a:t>
            </a:r>
          </a:p>
          <a:p>
            <a:pPr marL="128588"/>
            <a:r>
              <a:rPr lang="en-US" sz="450" dirty="0"/>
              <a:t>G 209</a:t>
            </a:r>
          </a:p>
          <a:p>
            <a:pPr marL="128588"/>
            <a:r>
              <a:rPr lang="en-US" sz="450" dirty="0"/>
              <a:t>B 208</a:t>
            </a:r>
          </a:p>
        </p:txBody>
      </p:sp>
      <p:sp>
        <p:nvSpPr>
          <p:cNvPr id="25" name="Rectangle 24"/>
          <p:cNvSpPr/>
          <p:nvPr/>
        </p:nvSpPr>
        <p:spPr>
          <a:xfrm>
            <a:off x="10711508" y="3089931"/>
            <a:ext cx="446303"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Peach</a:t>
            </a:r>
          </a:p>
          <a:p>
            <a:pPr marL="128588"/>
            <a:r>
              <a:rPr lang="en-US" sz="450" dirty="0"/>
              <a:t>R 255</a:t>
            </a:r>
          </a:p>
          <a:p>
            <a:pPr marL="128588"/>
            <a:r>
              <a:rPr lang="en-US" sz="450" dirty="0"/>
              <a:t>G 126</a:t>
            </a:r>
          </a:p>
          <a:p>
            <a:pPr marL="128588"/>
            <a:r>
              <a:rPr lang="en-US" sz="450" dirty="0"/>
              <a:t>B 131</a:t>
            </a:r>
          </a:p>
        </p:txBody>
      </p:sp>
      <p:sp>
        <p:nvSpPr>
          <p:cNvPr id="26" name="Rectangle 25"/>
          <p:cNvSpPr/>
          <p:nvPr/>
        </p:nvSpPr>
        <p:spPr>
          <a:xfrm>
            <a:off x="10711508" y="3711254"/>
            <a:ext cx="446303"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Light</a:t>
            </a:r>
            <a:br>
              <a:rPr lang="en-US" sz="450" b="1" dirty="0"/>
            </a:br>
            <a:r>
              <a:rPr lang="en-US" sz="450" b="1" dirty="0"/>
              <a:t>Claret</a:t>
            </a:r>
          </a:p>
          <a:p>
            <a:pPr marL="128588"/>
            <a:r>
              <a:rPr lang="en-US" sz="450" dirty="0"/>
              <a:t>R 203</a:t>
            </a:r>
          </a:p>
          <a:p>
            <a:pPr marL="128588"/>
            <a:r>
              <a:rPr lang="en-US" sz="450" dirty="0"/>
              <a:t>G 41</a:t>
            </a:r>
          </a:p>
          <a:p>
            <a:pPr marL="128588"/>
            <a:r>
              <a:rPr lang="en-US" sz="450" dirty="0"/>
              <a:t>B 128</a:t>
            </a:r>
          </a:p>
        </p:txBody>
      </p:sp>
      <p:sp>
        <p:nvSpPr>
          <p:cNvPr id="27" name="Rectangle 26"/>
          <p:cNvSpPr/>
          <p:nvPr/>
        </p:nvSpPr>
        <p:spPr>
          <a:xfrm>
            <a:off x="10711508" y="4330086"/>
            <a:ext cx="446303"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Claret</a:t>
            </a:r>
          </a:p>
          <a:p>
            <a:pPr marL="128588"/>
            <a:r>
              <a:rPr lang="en-US" sz="450" dirty="0"/>
              <a:t>R 134</a:t>
            </a:r>
          </a:p>
          <a:p>
            <a:pPr marL="128588"/>
            <a:r>
              <a:rPr lang="en-US" sz="450" dirty="0"/>
              <a:t>G 8</a:t>
            </a:r>
          </a:p>
          <a:p>
            <a:pPr marL="128588"/>
            <a:r>
              <a:rPr lang="en-US" sz="450" dirty="0"/>
              <a:t>B 100</a:t>
            </a:r>
          </a:p>
        </p:txBody>
      </p:sp>
      <p:sp>
        <p:nvSpPr>
          <p:cNvPr id="28" name="Rectangle 27"/>
          <p:cNvSpPr/>
          <p:nvPr/>
        </p:nvSpPr>
        <p:spPr>
          <a:xfrm>
            <a:off x="9372601" y="1425206"/>
            <a:ext cx="428002"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a:solidFill>
                  <a:schemeClr val="tx2"/>
                </a:solidFill>
              </a:rPr>
              <a:t>Primary</a:t>
            </a:r>
          </a:p>
        </p:txBody>
      </p:sp>
      <p:sp>
        <p:nvSpPr>
          <p:cNvPr id="29" name="Rectangle 28"/>
          <p:cNvSpPr/>
          <p:nvPr/>
        </p:nvSpPr>
        <p:spPr>
          <a:xfrm>
            <a:off x="9372601" y="2304636"/>
            <a:ext cx="633187"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a:solidFill>
                  <a:schemeClr val="tx2"/>
                </a:solidFill>
              </a:rPr>
              <a:t>Infographic</a:t>
            </a:r>
          </a:p>
        </p:txBody>
      </p:sp>
      <p:sp>
        <p:nvSpPr>
          <p:cNvPr id="30" name="Rectangle 29"/>
          <p:cNvSpPr/>
          <p:nvPr/>
        </p:nvSpPr>
        <p:spPr>
          <a:xfrm>
            <a:off x="10265206" y="1425206"/>
            <a:ext cx="565861"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a:solidFill>
                  <a:schemeClr val="tx2"/>
                </a:solidFill>
              </a:rPr>
              <a:t>Secondary</a:t>
            </a:r>
          </a:p>
        </p:txBody>
      </p:sp>
      <p:sp>
        <p:nvSpPr>
          <p:cNvPr id="31" name="Rectangle 30"/>
          <p:cNvSpPr/>
          <p:nvPr/>
        </p:nvSpPr>
        <p:spPr>
          <a:xfrm>
            <a:off x="10265206" y="3711254"/>
            <a:ext cx="446303"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Dark</a:t>
            </a:r>
            <a:br>
              <a:rPr lang="en-US" sz="450" b="1" dirty="0"/>
            </a:br>
            <a:r>
              <a:rPr lang="en-US" sz="450" b="1" dirty="0"/>
              <a:t>Purple</a:t>
            </a:r>
          </a:p>
          <a:p>
            <a:pPr marL="128588"/>
            <a:r>
              <a:rPr lang="en-US" sz="450" dirty="0"/>
              <a:t>R 71</a:t>
            </a:r>
          </a:p>
          <a:p>
            <a:pPr marL="128588"/>
            <a:r>
              <a:rPr lang="en-US" sz="450" dirty="0"/>
              <a:t>G 1</a:t>
            </a:r>
          </a:p>
          <a:p>
            <a:pPr marL="128588"/>
            <a:r>
              <a:rPr lang="en-US" sz="450" dirty="0"/>
              <a:t>B 167</a:t>
            </a:r>
          </a:p>
        </p:txBody>
      </p:sp>
    </p:spTree>
    <p:extLst>
      <p:ext uri="{BB962C8B-B14F-4D97-AF65-F5344CB8AC3E}">
        <p14:creationId xmlns:p14="http://schemas.microsoft.com/office/powerpoint/2010/main" val="3369424876"/>
      </p:ext>
    </p:extLst>
  </p:cSld>
  <p:clrMap bg1="lt1" tx1="dk1" bg2="lt2" tx2="dk2" accent1="accent1" accent2="accent2" accent3="accent3" accent4="accent4" accent5="accent5" accent6="accent6" hlink="hlink" folHlink="folHlink"/>
  <p:sldLayoutIdLst>
    <p:sldLayoutId id="2147483791" r:id="rId1"/>
    <p:sldLayoutId id="2147483792" r:id="rId2"/>
    <p:sldLayoutId id="2147483793" r:id="rId3"/>
    <p:sldLayoutId id="2147483794" r:id="rId4"/>
    <p:sldLayoutId id="2147483795" r:id="rId5"/>
    <p:sldLayoutId id="2147483796" r:id="rId6"/>
    <p:sldLayoutId id="2147483797" r:id="rId7"/>
    <p:sldLayoutId id="2147483798" r:id="rId8"/>
    <p:sldLayoutId id="2147483799" r:id="rId9"/>
    <p:sldLayoutId id="2147483800" r:id="rId10"/>
    <p:sldLayoutId id="2147483801" r:id="rId11"/>
    <p:sldLayoutId id="2147483802" r:id="rId12"/>
    <p:sldLayoutId id="2147483803" r:id="rId13"/>
    <p:sldLayoutId id="2147483804" r:id="rId14"/>
    <p:sldLayoutId id="2147483805" r:id="rId15"/>
    <p:sldLayoutId id="2147483806" r:id="rId16"/>
  </p:sldLayoutIdLst>
  <p:txStyles>
    <p:titleStyle>
      <a:lvl1pPr algn="l" defTabSz="685800" rtl="0" eaLnBrk="1" latinLnBrk="0" hangingPunct="1">
        <a:lnSpc>
          <a:spcPct val="90000"/>
        </a:lnSpc>
        <a:spcBef>
          <a:spcPct val="0"/>
        </a:spcBef>
        <a:buNone/>
        <a:defRPr sz="1950" kern="1200">
          <a:solidFill>
            <a:schemeClr val="tx2"/>
          </a:solidFill>
          <a:latin typeface="+mj-lt"/>
          <a:ea typeface="+mj-ea"/>
          <a:cs typeface="+mj-cs"/>
        </a:defRPr>
      </a:lvl1pPr>
    </p:titleStyle>
    <p:bodyStyle>
      <a:lvl1pPr marL="0" indent="0" algn="l" defTabSz="685800" rtl="0" eaLnBrk="1" latinLnBrk="0" hangingPunct="1">
        <a:lnSpc>
          <a:spcPts val="1650"/>
        </a:lnSpc>
        <a:spcBef>
          <a:spcPts val="0"/>
        </a:spcBef>
        <a:spcAft>
          <a:spcPts val="450"/>
        </a:spcAft>
        <a:buFont typeface="Arial" panose="020B0604020202020204" pitchFamily="34" charset="0"/>
        <a:buNone/>
        <a:defRPr sz="1350" kern="1200">
          <a:solidFill>
            <a:schemeClr val="tx1"/>
          </a:solidFill>
          <a:latin typeface="+mn-lt"/>
          <a:ea typeface="+mn-ea"/>
          <a:cs typeface="+mn-cs"/>
        </a:defRPr>
      </a:lvl1pPr>
      <a:lvl2pPr marL="173831" indent="-171450" algn="l" defTabSz="685800" rtl="0" eaLnBrk="1" latinLnBrk="0" hangingPunct="1">
        <a:lnSpc>
          <a:spcPts val="1350"/>
        </a:lnSpc>
        <a:spcBef>
          <a:spcPts val="0"/>
        </a:spcBef>
        <a:spcAft>
          <a:spcPts val="450"/>
        </a:spcAft>
        <a:buClr>
          <a:schemeClr val="accent1"/>
        </a:buClr>
        <a:buFont typeface="Wingdings" panose="05000000000000000000" pitchFamily="2" charset="2"/>
        <a:buChar char="§"/>
        <a:defRPr sz="1200" kern="1200">
          <a:solidFill>
            <a:schemeClr val="tx1"/>
          </a:solidFill>
          <a:latin typeface="+mn-lt"/>
          <a:ea typeface="+mn-ea"/>
          <a:cs typeface="+mn-cs"/>
        </a:defRPr>
      </a:lvl2pPr>
      <a:lvl3pPr marL="347663" indent="-173831" algn="l" defTabSz="685800" rtl="0" eaLnBrk="1" latinLnBrk="0" hangingPunct="1">
        <a:lnSpc>
          <a:spcPts val="1200"/>
        </a:lnSpc>
        <a:spcBef>
          <a:spcPts val="0"/>
        </a:spcBef>
        <a:spcAft>
          <a:spcPts val="450"/>
        </a:spcAft>
        <a:buClr>
          <a:schemeClr val="accent1"/>
        </a:buClr>
        <a:buFont typeface="Arial" panose="020B0604020202020204" pitchFamily="34" charset="0"/>
        <a:buChar char="•"/>
        <a:defRPr sz="1050" kern="1200">
          <a:solidFill>
            <a:schemeClr val="tx1"/>
          </a:solidFill>
          <a:latin typeface="+mn-lt"/>
          <a:ea typeface="+mn-ea"/>
          <a:cs typeface="+mn-cs"/>
        </a:defRPr>
      </a:lvl3pPr>
      <a:lvl4pPr marL="511969" indent="-164306" algn="l" defTabSz="685800" rtl="0" eaLnBrk="1" latinLnBrk="0" hangingPunct="1">
        <a:lnSpc>
          <a:spcPts val="1050"/>
        </a:lnSpc>
        <a:spcBef>
          <a:spcPts val="0"/>
        </a:spcBef>
        <a:spcAft>
          <a:spcPts val="450"/>
        </a:spcAft>
        <a:buClr>
          <a:schemeClr val="accent1"/>
        </a:buClr>
        <a:buFont typeface="Arial" panose="020B0604020202020204" pitchFamily="34" charset="0"/>
        <a:buChar char="‒"/>
        <a:defRPr sz="9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pt-PT"/>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p15:clr>
            <a:srgbClr val="F26B43"/>
          </p15:clr>
        </p15:guide>
        <p15:guide id="2" pos="257">
          <p15:clr>
            <a:srgbClr val="F26B43"/>
          </p15:clr>
        </p15:guide>
        <p15:guide id="3" pos="7423">
          <p15:clr>
            <a:srgbClr val="F26B43"/>
          </p15:clr>
        </p15:guide>
        <p15:guide id="4" orient="horz" pos="406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itle Placeholder 3">
            <a:extLst>
              <a:ext uri="{FF2B5EF4-FFF2-40B4-BE49-F238E27FC236}">
                <a16:creationId xmlns:a16="http://schemas.microsoft.com/office/drawing/2014/main" id="{509B218C-0963-489A-AA77-3748FFA421C5}"/>
              </a:ext>
            </a:extLst>
          </p:cNvPr>
          <p:cNvSpPr>
            <a:spLocks noGrp="1"/>
          </p:cNvSpPr>
          <p:nvPr>
            <p:ph type="title"/>
          </p:nvPr>
        </p:nvSpPr>
        <p:spPr>
          <a:xfrm>
            <a:off x="305991" y="413387"/>
            <a:ext cx="8532019" cy="855026"/>
          </a:xfrm>
          <a:prstGeom prst="rect">
            <a:avLst/>
          </a:prstGeom>
        </p:spPr>
        <p:txBody>
          <a:bodyPr vert="horz" lIns="0" tIns="0" rIns="0" bIns="0" rtlCol="0" anchor="t">
            <a:normAutofit/>
          </a:bodyPr>
          <a:lstStyle/>
          <a:p>
            <a:r>
              <a:rPr lang="fr-FR"/>
              <a:t>Modifiez le style du titre</a:t>
            </a:r>
            <a:endParaRPr lang="pt-PT" dirty="0"/>
          </a:p>
        </p:txBody>
      </p:sp>
      <p:sp>
        <p:nvSpPr>
          <p:cNvPr id="5" name="Text Placeholder 4">
            <a:extLst>
              <a:ext uri="{FF2B5EF4-FFF2-40B4-BE49-F238E27FC236}">
                <a16:creationId xmlns:a16="http://schemas.microsoft.com/office/drawing/2014/main" id="{A4D17236-A440-4453-A69C-BE3728C11608}"/>
              </a:ext>
            </a:extLst>
          </p:cNvPr>
          <p:cNvSpPr>
            <a:spLocks noGrp="1"/>
          </p:cNvSpPr>
          <p:nvPr>
            <p:ph type="body" idx="1"/>
          </p:nvPr>
        </p:nvSpPr>
        <p:spPr>
          <a:xfrm>
            <a:off x="305991" y="1412875"/>
            <a:ext cx="8532018" cy="4764088"/>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pt-PT" dirty="0"/>
          </a:p>
        </p:txBody>
      </p:sp>
    </p:spTree>
    <p:extLst>
      <p:ext uri="{BB962C8B-B14F-4D97-AF65-F5344CB8AC3E}">
        <p14:creationId xmlns:p14="http://schemas.microsoft.com/office/powerpoint/2010/main" val="434578647"/>
      </p:ext>
    </p:extLst>
  </p:cSld>
  <p:clrMap bg1="lt1" tx1="dk1" bg2="lt2" tx2="dk2" accent1="accent1" accent2="accent2" accent3="accent3" accent4="accent4" accent5="accent5" accent6="accent6" hlink="hlink" folHlink="folHlink"/>
  <p:sldLayoutIdLst>
    <p:sldLayoutId id="2147483814" r:id="rId1"/>
    <p:sldLayoutId id="2147483815" r:id="rId2"/>
    <p:sldLayoutId id="2147483816" r:id="rId3"/>
    <p:sldLayoutId id="2147483817" r:id="rId4"/>
    <p:sldLayoutId id="2147483818" r:id="rId5"/>
    <p:sldLayoutId id="2147483819" r:id="rId6"/>
    <p:sldLayoutId id="2147483820" r:id="rId7"/>
    <p:sldLayoutId id="2147483821" r:id="rId8"/>
    <p:sldLayoutId id="2147483822" r:id="rId9"/>
    <p:sldLayoutId id="2147483823" r:id="rId10"/>
    <p:sldLayoutId id="2147483824" r:id="rId11"/>
  </p:sldLayoutIdLst>
  <p:txStyles>
    <p:titleStyle>
      <a:lvl1pPr algn="l" defTabSz="685800" rtl="0" eaLnBrk="1" latinLnBrk="0" hangingPunct="1">
        <a:lnSpc>
          <a:spcPts val="2250"/>
        </a:lnSpc>
        <a:spcBef>
          <a:spcPct val="0"/>
        </a:spcBef>
        <a:buNone/>
        <a:defRPr sz="195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685800" rtl="0" eaLnBrk="1" latinLnBrk="0" hangingPunct="1">
        <a:lnSpc>
          <a:spcPct val="90000"/>
        </a:lnSpc>
        <a:spcBef>
          <a:spcPts val="750"/>
        </a:spcBef>
        <a:buFont typeface="Arial" panose="020B0604020202020204" pitchFamily="34" charset="0"/>
        <a:buNone/>
        <a:defRPr sz="135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05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90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900" kern="1200">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pt-PT"/>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065">
          <p15:clr>
            <a:srgbClr val="F26B43"/>
          </p15:clr>
        </p15:guide>
        <p15:guide id="2" pos="257">
          <p15:clr>
            <a:srgbClr val="F26B43"/>
          </p15:clr>
        </p15:guide>
        <p15:guide id="3" pos="7423">
          <p15:clr>
            <a:srgbClr val="F26B43"/>
          </p15:clr>
        </p15:guide>
        <p15:guide id="4" orient="horz" pos="25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2EB016D-CF9A-4584-982E-40465F70132F}"/>
              </a:ext>
            </a:extLst>
          </p:cNvPr>
          <p:cNvSpPr>
            <a:spLocks noGrp="1"/>
          </p:cNvSpPr>
          <p:nvPr>
            <p:ph type="title"/>
          </p:nvPr>
        </p:nvSpPr>
        <p:spPr>
          <a:xfrm>
            <a:off x="305991" y="404814"/>
            <a:ext cx="8262453" cy="863601"/>
          </a:xfrm>
          <a:prstGeom prst="rect">
            <a:avLst/>
          </a:prstGeom>
        </p:spPr>
        <p:txBody>
          <a:bodyPr vert="horz" lIns="0" tIns="0" rIns="0" bIns="0" rtlCol="0" anchor="t">
            <a:normAutofit/>
          </a:bodyPr>
          <a:lstStyle/>
          <a:p>
            <a:pPr lvl="0">
              <a:lnSpc>
                <a:spcPts val="2250"/>
              </a:lnSpc>
            </a:pPr>
            <a:r>
              <a:rPr lang="en-US"/>
              <a:t>Click to edit Master title style</a:t>
            </a:r>
            <a:endParaRPr lang="pt-PT" dirty="0"/>
          </a:p>
        </p:txBody>
      </p:sp>
      <p:pic>
        <p:nvPicPr>
          <p:cNvPr id="9" name="Graphic 4">
            <a:extLst>
              <a:ext uri="{FF2B5EF4-FFF2-40B4-BE49-F238E27FC236}">
                <a16:creationId xmlns:a16="http://schemas.microsoft.com/office/drawing/2014/main" id="{25EEA1D4-3AF7-42D7-AE97-AE404AECFAEB}"/>
              </a:ext>
            </a:extLst>
          </p:cNvPr>
          <p:cNvPicPr>
            <a:picLocks noChangeAspect="1"/>
          </p:cNvPicPr>
          <p:nvPr/>
        </p:nvPicPr>
        <p:blipFill rotWithShape="1">
          <a:blip r:embed="rId24">
            <a:extLst>
              <a:ext uri="{96DAC541-7B7A-43D3-8B79-37D633B846F1}">
                <asvg:svgBlip xmlns:asvg="http://schemas.microsoft.com/office/drawing/2016/SVG/main" r:embed="rId25"/>
              </a:ext>
            </a:extLst>
          </a:blip>
          <a:srcRect l="81836" t="-4713" b="16530"/>
          <a:stretch/>
        </p:blipFill>
        <p:spPr>
          <a:xfrm>
            <a:off x="8660845" y="188640"/>
            <a:ext cx="318267" cy="459624"/>
          </a:xfrm>
          <a:prstGeom prst="rect">
            <a:avLst/>
          </a:prstGeom>
        </p:spPr>
      </p:pic>
      <p:sp>
        <p:nvSpPr>
          <p:cNvPr id="13" name="Text Placeholder 2">
            <a:extLst>
              <a:ext uri="{FF2B5EF4-FFF2-40B4-BE49-F238E27FC236}">
                <a16:creationId xmlns:a16="http://schemas.microsoft.com/office/drawing/2014/main" id="{AF310831-D03E-404B-934F-73B268225B7E}"/>
              </a:ext>
            </a:extLst>
          </p:cNvPr>
          <p:cNvSpPr>
            <a:spLocks noGrp="1"/>
          </p:cNvSpPr>
          <p:nvPr>
            <p:ph type="body" idx="1"/>
          </p:nvPr>
        </p:nvSpPr>
        <p:spPr>
          <a:xfrm>
            <a:off x="309801" y="1412876"/>
            <a:ext cx="8528209"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5" name="Rectangle 4"/>
          <p:cNvSpPr/>
          <p:nvPr/>
        </p:nvSpPr>
        <p:spPr>
          <a:xfrm>
            <a:off x="9372601" y="1590548"/>
            <a:ext cx="446303"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Capgemini Blue</a:t>
            </a:r>
          </a:p>
          <a:p>
            <a:pPr marL="128588"/>
            <a:r>
              <a:rPr lang="en-US" sz="450" dirty="0"/>
              <a:t>R 0</a:t>
            </a:r>
          </a:p>
          <a:p>
            <a:pPr marL="128588"/>
            <a:r>
              <a:rPr lang="en-US" sz="450" dirty="0"/>
              <a:t>G 112</a:t>
            </a:r>
          </a:p>
          <a:p>
            <a:pPr marL="128588"/>
            <a:r>
              <a:rPr lang="en-US" sz="450" dirty="0"/>
              <a:t>B 173</a:t>
            </a:r>
          </a:p>
        </p:txBody>
      </p:sp>
      <p:sp>
        <p:nvSpPr>
          <p:cNvPr id="6" name="Rectangle 5"/>
          <p:cNvSpPr/>
          <p:nvPr/>
        </p:nvSpPr>
        <p:spPr>
          <a:xfrm>
            <a:off x="9818903" y="1590548"/>
            <a:ext cx="446303"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Vibrant</a:t>
            </a:r>
            <a:br>
              <a:rPr lang="en-US" sz="450" b="1" dirty="0"/>
            </a:br>
            <a:r>
              <a:rPr lang="en-US" sz="450" b="1" dirty="0"/>
              <a:t>Blue</a:t>
            </a:r>
          </a:p>
          <a:p>
            <a:pPr marL="128588"/>
            <a:r>
              <a:rPr lang="en-US" sz="450" dirty="0"/>
              <a:t>R 18</a:t>
            </a:r>
          </a:p>
          <a:p>
            <a:pPr marL="128588"/>
            <a:r>
              <a:rPr lang="en-US" sz="450" dirty="0"/>
              <a:t>G 171</a:t>
            </a:r>
          </a:p>
          <a:p>
            <a:pPr marL="128588"/>
            <a:r>
              <a:rPr lang="en-US" sz="450" dirty="0"/>
              <a:t>B 219</a:t>
            </a:r>
          </a:p>
        </p:txBody>
      </p:sp>
      <p:sp>
        <p:nvSpPr>
          <p:cNvPr id="7" name="Rectangle 6"/>
          <p:cNvSpPr/>
          <p:nvPr/>
        </p:nvSpPr>
        <p:spPr>
          <a:xfrm>
            <a:off x="10265206" y="1590548"/>
            <a:ext cx="446303"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Deep</a:t>
            </a:r>
            <a:br>
              <a:rPr lang="en-US" sz="450" b="1" dirty="0"/>
            </a:br>
            <a:r>
              <a:rPr lang="en-US" sz="450" b="1" dirty="0"/>
              <a:t>Purple</a:t>
            </a:r>
          </a:p>
          <a:p>
            <a:pPr marL="128588"/>
            <a:r>
              <a:rPr lang="en-US" sz="450" dirty="0"/>
              <a:t>R 43</a:t>
            </a:r>
          </a:p>
          <a:p>
            <a:pPr marL="128588"/>
            <a:r>
              <a:rPr lang="en-US" sz="450" dirty="0"/>
              <a:t>G 10</a:t>
            </a:r>
          </a:p>
          <a:p>
            <a:pPr marL="128588"/>
            <a:r>
              <a:rPr lang="en-US" sz="450" dirty="0"/>
              <a:t>B 61</a:t>
            </a:r>
          </a:p>
        </p:txBody>
      </p:sp>
      <p:sp>
        <p:nvSpPr>
          <p:cNvPr id="8" name="Rectangle 7"/>
          <p:cNvSpPr/>
          <p:nvPr/>
        </p:nvSpPr>
        <p:spPr>
          <a:xfrm>
            <a:off x="10711508" y="1590548"/>
            <a:ext cx="446303"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Tech</a:t>
            </a:r>
            <a:br>
              <a:rPr lang="en-US" sz="450" b="1" dirty="0"/>
            </a:br>
            <a:r>
              <a:rPr lang="en-US" sz="450" b="1" dirty="0"/>
              <a:t>Red</a:t>
            </a:r>
          </a:p>
          <a:p>
            <a:pPr marL="128588"/>
            <a:r>
              <a:rPr lang="en-US" sz="450" dirty="0"/>
              <a:t>R 255</a:t>
            </a:r>
          </a:p>
          <a:p>
            <a:pPr marL="128588"/>
            <a:r>
              <a:rPr lang="en-US" sz="450" dirty="0"/>
              <a:t>G 48</a:t>
            </a:r>
          </a:p>
          <a:p>
            <a:pPr marL="128588"/>
            <a:r>
              <a:rPr lang="en-US" sz="450" dirty="0"/>
              <a:t>B 76</a:t>
            </a:r>
          </a:p>
        </p:txBody>
      </p:sp>
      <p:sp>
        <p:nvSpPr>
          <p:cNvPr id="10" name="Rectangle 9"/>
          <p:cNvSpPr/>
          <p:nvPr/>
        </p:nvSpPr>
        <p:spPr>
          <a:xfrm>
            <a:off x="11157811" y="1590548"/>
            <a:ext cx="446303"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Zest</a:t>
            </a:r>
            <a:br>
              <a:rPr lang="en-US" sz="450" b="1" dirty="0"/>
            </a:br>
            <a:r>
              <a:rPr lang="en-US" sz="450" b="1" dirty="0"/>
              <a:t>Green</a:t>
            </a:r>
          </a:p>
          <a:p>
            <a:pPr marL="128588"/>
            <a:r>
              <a:rPr lang="en-US" sz="450" dirty="0"/>
              <a:t>R 149</a:t>
            </a:r>
          </a:p>
          <a:p>
            <a:pPr marL="128588"/>
            <a:r>
              <a:rPr lang="en-US" sz="450" dirty="0"/>
              <a:t>G 230</a:t>
            </a:r>
          </a:p>
          <a:p>
            <a:pPr marL="128588"/>
            <a:r>
              <a:rPr lang="en-US" sz="450" dirty="0"/>
              <a:t>B 22</a:t>
            </a:r>
          </a:p>
        </p:txBody>
      </p:sp>
      <p:sp>
        <p:nvSpPr>
          <p:cNvPr id="11" name="Rectangle 10"/>
          <p:cNvSpPr/>
          <p:nvPr/>
        </p:nvSpPr>
        <p:spPr>
          <a:xfrm>
            <a:off x="9372601" y="2468608"/>
            <a:ext cx="446303"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44054">
              <a:spcAft>
                <a:spcPts val="300"/>
              </a:spcAft>
            </a:pPr>
            <a:r>
              <a:rPr lang="en-US" sz="450" b="1" dirty="0"/>
              <a:t>Capgemini Blue</a:t>
            </a:r>
            <a:r>
              <a:rPr lang="en-US" sz="450" dirty="0"/>
              <a:t> (-50%)</a:t>
            </a:r>
          </a:p>
          <a:p>
            <a:pPr marL="128588"/>
            <a:r>
              <a:rPr lang="en-US" sz="450" dirty="0"/>
              <a:t>R 128</a:t>
            </a:r>
          </a:p>
          <a:p>
            <a:pPr marL="128588"/>
            <a:r>
              <a:rPr lang="en-US" sz="450" dirty="0"/>
              <a:t>G 184</a:t>
            </a:r>
          </a:p>
          <a:p>
            <a:pPr marL="128588"/>
            <a:r>
              <a:rPr lang="en-US" sz="450" dirty="0"/>
              <a:t>B 214</a:t>
            </a:r>
          </a:p>
        </p:txBody>
      </p:sp>
      <p:sp>
        <p:nvSpPr>
          <p:cNvPr id="12" name="Rectangle 11"/>
          <p:cNvSpPr/>
          <p:nvPr/>
        </p:nvSpPr>
        <p:spPr>
          <a:xfrm>
            <a:off x="9818903" y="2468608"/>
            <a:ext cx="446303"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44054">
              <a:spcAft>
                <a:spcPts val="300"/>
              </a:spcAft>
            </a:pPr>
            <a:r>
              <a:rPr lang="en-US" sz="450" b="1" dirty="0"/>
              <a:t>Vibrant</a:t>
            </a:r>
            <a:br>
              <a:rPr lang="en-US" sz="450" b="1" dirty="0"/>
            </a:br>
            <a:r>
              <a:rPr lang="en-US" sz="450" b="1" dirty="0"/>
              <a:t>Blue</a:t>
            </a:r>
            <a:r>
              <a:rPr lang="en-US" sz="450" dirty="0"/>
              <a:t> (-50%)</a:t>
            </a:r>
          </a:p>
          <a:p>
            <a:pPr marL="128588"/>
            <a:r>
              <a:rPr lang="en-US" sz="450" dirty="0"/>
              <a:t>R 136</a:t>
            </a:r>
          </a:p>
          <a:p>
            <a:pPr marL="128588"/>
            <a:r>
              <a:rPr lang="en-US" sz="450" dirty="0"/>
              <a:t>G 213</a:t>
            </a:r>
          </a:p>
          <a:p>
            <a:pPr marL="128588"/>
            <a:r>
              <a:rPr lang="en-US" sz="450" dirty="0"/>
              <a:t>B 237</a:t>
            </a:r>
          </a:p>
        </p:txBody>
      </p:sp>
      <p:sp>
        <p:nvSpPr>
          <p:cNvPr id="14" name="Rectangle 13"/>
          <p:cNvSpPr/>
          <p:nvPr/>
        </p:nvSpPr>
        <p:spPr>
          <a:xfrm>
            <a:off x="10265206" y="2468608"/>
            <a:ext cx="446303"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Bright</a:t>
            </a:r>
            <a:br>
              <a:rPr lang="en-US" sz="450" b="1" dirty="0"/>
            </a:br>
            <a:r>
              <a:rPr lang="en-US" sz="450" b="1" dirty="0"/>
              <a:t>Purple</a:t>
            </a:r>
          </a:p>
          <a:p>
            <a:pPr marL="128588"/>
            <a:r>
              <a:rPr lang="en-US" sz="450" dirty="0"/>
              <a:t>R 109</a:t>
            </a:r>
          </a:p>
          <a:p>
            <a:pPr marL="128588"/>
            <a:r>
              <a:rPr lang="en-US" sz="450" dirty="0"/>
              <a:t>G 100</a:t>
            </a:r>
          </a:p>
          <a:p>
            <a:pPr marL="128588"/>
            <a:r>
              <a:rPr lang="en-US" sz="450" dirty="0"/>
              <a:t>B 204</a:t>
            </a:r>
          </a:p>
        </p:txBody>
      </p:sp>
      <p:sp>
        <p:nvSpPr>
          <p:cNvPr id="15" name="Rectangle 14"/>
          <p:cNvSpPr/>
          <p:nvPr/>
        </p:nvSpPr>
        <p:spPr>
          <a:xfrm>
            <a:off x="10711508" y="2468608"/>
            <a:ext cx="446303"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Orange</a:t>
            </a:r>
          </a:p>
          <a:p>
            <a:pPr marL="128588"/>
            <a:r>
              <a:rPr lang="en-US" sz="450" dirty="0"/>
              <a:t>R 255</a:t>
            </a:r>
          </a:p>
          <a:p>
            <a:pPr marL="128588"/>
            <a:r>
              <a:rPr lang="en-US" sz="450" dirty="0"/>
              <a:t>G 99</a:t>
            </a:r>
          </a:p>
          <a:p>
            <a:pPr marL="128588"/>
            <a:r>
              <a:rPr lang="en-US" sz="450" dirty="0"/>
              <a:t>B 39</a:t>
            </a:r>
          </a:p>
        </p:txBody>
      </p:sp>
      <p:sp>
        <p:nvSpPr>
          <p:cNvPr id="16" name="Rectangle 15"/>
          <p:cNvSpPr/>
          <p:nvPr/>
        </p:nvSpPr>
        <p:spPr>
          <a:xfrm>
            <a:off x="11157811" y="2468608"/>
            <a:ext cx="446303"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Bright</a:t>
            </a:r>
            <a:br>
              <a:rPr lang="en-US" sz="450" b="1" dirty="0"/>
            </a:br>
            <a:r>
              <a:rPr lang="en-US" sz="450" b="1" dirty="0"/>
              <a:t>Green</a:t>
            </a:r>
          </a:p>
          <a:p>
            <a:pPr marL="128588"/>
            <a:r>
              <a:rPr lang="en-US" sz="450" dirty="0"/>
              <a:t>R 200</a:t>
            </a:r>
          </a:p>
          <a:p>
            <a:pPr marL="128588"/>
            <a:r>
              <a:rPr lang="en-US" sz="450" dirty="0"/>
              <a:t>G 255</a:t>
            </a:r>
          </a:p>
          <a:p>
            <a:pPr marL="128588"/>
            <a:r>
              <a:rPr lang="en-US" sz="450" dirty="0"/>
              <a:t>B 22</a:t>
            </a:r>
          </a:p>
        </p:txBody>
      </p:sp>
      <p:sp>
        <p:nvSpPr>
          <p:cNvPr id="17" name="Rectangle 16"/>
          <p:cNvSpPr/>
          <p:nvPr/>
        </p:nvSpPr>
        <p:spPr>
          <a:xfrm>
            <a:off x="10265206" y="3089931"/>
            <a:ext cx="446303"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Purple</a:t>
            </a:r>
          </a:p>
          <a:p>
            <a:pPr marL="128588"/>
            <a:r>
              <a:rPr lang="en-US" sz="450" dirty="0"/>
              <a:t>R 126</a:t>
            </a:r>
          </a:p>
          <a:p>
            <a:pPr marL="128588"/>
            <a:r>
              <a:rPr lang="en-US" sz="450" dirty="0"/>
              <a:t>G 57</a:t>
            </a:r>
          </a:p>
          <a:p>
            <a:pPr marL="128588"/>
            <a:r>
              <a:rPr lang="en-US" sz="450" dirty="0"/>
              <a:t>B 186</a:t>
            </a:r>
          </a:p>
        </p:txBody>
      </p:sp>
      <p:sp>
        <p:nvSpPr>
          <p:cNvPr id="18" name="Rectangle 17"/>
          <p:cNvSpPr/>
          <p:nvPr/>
        </p:nvSpPr>
        <p:spPr>
          <a:xfrm>
            <a:off x="11157811" y="3089931"/>
            <a:ext cx="446303"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Green</a:t>
            </a:r>
          </a:p>
          <a:p>
            <a:pPr marL="128588"/>
            <a:r>
              <a:rPr lang="en-US" sz="450" dirty="0"/>
              <a:t>R 0</a:t>
            </a:r>
          </a:p>
          <a:p>
            <a:pPr marL="128588"/>
            <a:r>
              <a:rPr lang="en-US" sz="450" dirty="0"/>
              <a:t>G 195</a:t>
            </a:r>
          </a:p>
          <a:p>
            <a:pPr marL="128588"/>
            <a:r>
              <a:rPr lang="en-US" sz="450" dirty="0"/>
              <a:t>B 123</a:t>
            </a:r>
          </a:p>
        </p:txBody>
      </p:sp>
      <p:sp>
        <p:nvSpPr>
          <p:cNvPr id="19" name="Rectangle 18"/>
          <p:cNvSpPr/>
          <p:nvPr/>
        </p:nvSpPr>
        <p:spPr>
          <a:xfrm>
            <a:off x="11157811" y="4948918"/>
            <a:ext cx="446303"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Dark</a:t>
            </a:r>
            <a:br>
              <a:rPr lang="en-US" sz="450" b="1" dirty="0"/>
            </a:br>
            <a:r>
              <a:rPr lang="en-US" sz="450" b="1" dirty="0"/>
              <a:t>Green</a:t>
            </a:r>
          </a:p>
          <a:p>
            <a:pPr marL="128588"/>
            <a:r>
              <a:rPr lang="en-US" sz="450" dirty="0"/>
              <a:t>R 21</a:t>
            </a:r>
          </a:p>
          <a:p>
            <a:pPr marL="128588"/>
            <a:r>
              <a:rPr lang="en-US" sz="450" dirty="0"/>
              <a:t>G 99</a:t>
            </a:r>
          </a:p>
          <a:p>
            <a:pPr marL="128588"/>
            <a:r>
              <a:rPr lang="en-US" sz="450" dirty="0"/>
              <a:t>B 107</a:t>
            </a:r>
          </a:p>
        </p:txBody>
      </p:sp>
      <p:sp>
        <p:nvSpPr>
          <p:cNvPr id="20" name="Rectangle 19"/>
          <p:cNvSpPr/>
          <p:nvPr/>
        </p:nvSpPr>
        <p:spPr>
          <a:xfrm>
            <a:off x="11157811" y="4330086"/>
            <a:ext cx="446303"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Aqua</a:t>
            </a:r>
          </a:p>
          <a:p>
            <a:pPr marL="128588"/>
            <a:r>
              <a:rPr lang="en-US" sz="450" dirty="0"/>
              <a:t>R 15</a:t>
            </a:r>
          </a:p>
          <a:p>
            <a:pPr marL="128588"/>
            <a:r>
              <a:rPr lang="en-US" sz="450" dirty="0"/>
              <a:t>G 153</a:t>
            </a:r>
          </a:p>
          <a:p>
            <a:pPr marL="128588"/>
            <a:r>
              <a:rPr lang="en-US" sz="450" dirty="0"/>
              <a:t>B 156</a:t>
            </a:r>
          </a:p>
        </p:txBody>
      </p:sp>
      <p:sp>
        <p:nvSpPr>
          <p:cNvPr id="21" name="Rectangle 20"/>
          <p:cNvSpPr/>
          <p:nvPr/>
        </p:nvSpPr>
        <p:spPr>
          <a:xfrm>
            <a:off x="11157811" y="3711254"/>
            <a:ext cx="446303"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Bright</a:t>
            </a:r>
            <a:br>
              <a:rPr lang="en-US" sz="450" b="1" dirty="0"/>
            </a:br>
            <a:r>
              <a:rPr lang="en-US" sz="450" b="1" dirty="0"/>
              <a:t>Aqua</a:t>
            </a:r>
          </a:p>
          <a:p>
            <a:pPr marL="128588"/>
            <a:r>
              <a:rPr lang="en-US" sz="450" dirty="0"/>
              <a:t>R 1</a:t>
            </a:r>
          </a:p>
          <a:p>
            <a:pPr marL="128588"/>
            <a:r>
              <a:rPr lang="en-US" sz="450" dirty="0"/>
              <a:t>G 209</a:t>
            </a:r>
          </a:p>
          <a:p>
            <a:pPr marL="128588"/>
            <a:r>
              <a:rPr lang="en-US" sz="450" dirty="0"/>
              <a:t>B 208</a:t>
            </a:r>
          </a:p>
        </p:txBody>
      </p:sp>
      <p:sp>
        <p:nvSpPr>
          <p:cNvPr id="22" name="Rectangle 21"/>
          <p:cNvSpPr/>
          <p:nvPr/>
        </p:nvSpPr>
        <p:spPr>
          <a:xfrm>
            <a:off x="10711508" y="3089931"/>
            <a:ext cx="446303"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Peach</a:t>
            </a:r>
          </a:p>
          <a:p>
            <a:pPr marL="128588"/>
            <a:r>
              <a:rPr lang="en-US" sz="450" dirty="0"/>
              <a:t>R 255</a:t>
            </a:r>
          </a:p>
          <a:p>
            <a:pPr marL="128588"/>
            <a:r>
              <a:rPr lang="en-US" sz="450" dirty="0"/>
              <a:t>G 126</a:t>
            </a:r>
          </a:p>
          <a:p>
            <a:pPr marL="128588"/>
            <a:r>
              <a:rPr lang="en-US" sz="450" dirty="0"/>
              <a:t>B 131</a:t>
            </a:r>
          </a:p>
        </p:txBody>
      </p:sp>
      <p:sp>
        <p:nvSpPr>
          <p:cNvPr id="23" name="Rectangle 22"/>
          <p:cNvSpPr/>
          <p:nvPr/>
        </p:nvSpPr>
        <p:spPr>
          <a:xfrm>
            <a:off x="10711508" y="3711254"/>
            <a:ext cx="446303"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Light</a:t>
            </a:r>
            <a:br>
              <a:rPr lang="en-US" sz="450" b="1" dirty="0"/>
            </a:br>
            <a:r>
              <a:rPr lang="en-US" sz="450" b="1" dirty="0"/>
              <a:t>Claret</a:t>
            </a:r>
          </a:p>
          <a:p>
            <a:pPr marL="128588"/>
            <a:r>
              <a:rPr lang="en-US" sz="450" dirty="0"/>
              <a:t>R 203</a:t>
            </a:r>
          </a:p>
          <a:p>
            <a:pPr marL="128588"/>
            <a:r>
              <a:rPr lang="en-US" sz="450" dirty="0"/>
              <a:t>G 41</a:t>
            </a:r>
          </a:p>
          <a:p>
            <a:pPr marL="128588"/>
            <a:r>
              <a:rPr lang="en-US" sz="450" dirty="0"/>
              <a:t>B 128</a:t>
            </a:r>
          </a:p>
        </p:txBody>
      </p:sp>
      <p:sp>
        <p:nvSpPr>
          <p:cNvPr id="24" name="Rectangle 23"/>
          <p:cNvSpPr/>
          <p:nvPr/>
        </p:nvSpPr>
        <p:spPr>
          <a:xfrm>
            <a:off x="10711508" y="4330086"/>
            <a:ext cx="446303"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Claret</a:t>
            </a:r>
          </a:p>
          <a:p>
            <a:pPr marL="128588"/>
            <a:r>
              <a:rPr lang="en-US" sz="450" dirty="0"/>
              <a:t>R 134</a:t>
            </a:r>
          </a:p>
          <a:p>
            <a:pPr marL="128588"/>
            <a:r>
              <a:rPr lang="en-US" sz="450" dirty="0"/>
              <a:t>G 8</a:t>
            </a:r>
          </a:p>
          <a:p>
            <a:pPr marL="128588"/>
            <a:r>
              <a:rPr lang="en-US" sz="450" dirty="0"/>
              <a:t>B 100</a:t>
            </a:r>
          </a:p>
        </p:txBody>
      </p:sp>
      <p:sp>
        <p:nvSpPr>
          <p:cNvPr id="25" name="Rectangle 24"/>
          <p:cNvSpPr/>
          <p:nvPr/>
        </p:nvSpPr>
        <p:spPr>
          <a:xfrm>
            <a:off x="9372601" y="1425206"/>
            <a:ext cx="428002"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a:solidFill>
                  <a:schemeClr val="tx2"/>
                </a:solidFill>
              </a:rPr>
              <a:t>Primary</a:t>
            </a:r>
          </a:p>
        </p:txBody>
      </p:sp>
      <p:sp>
        <p:nvSpPr>
          <p:cNvPr id="26" name="Rectangle 25"/>
          <p:cNvSpPr/>
          <p:nvPr/>
        </p:nvSpPr>
        <p:spPr>
          <a:xfrm>
            <a:off x="9372601" y="2304636"/>
            <a:ext cx="633187"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a:solidFill>
                  <a:schemeClr val="tx2"/>
                </a:solidFill>
              </a:rPr>
              <a:t>Infographic</a:t>
            </a:r>
          </a:p>
        </p:txBody>
      </p:sp>
      <p:sp>
        <p:nvSpPr>
          <p:cNvPr id="27" name="Rectangle 26"/>
          <p:cNvSpPr/>
          <p:nvPr/>
        </p:nvSpPr>
        <p:spPr>
          <a:xfrm>
            <a:off x="10265206" y="1425206"/>
            <a:ext cx="565861"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a:solidFill>
                  <a:schemeClr val="tx2"/>
                </a:solidFill>
              </a:rPr>
              <a:t>Secondary</a:t>
            </a:r>
          </a:p>
        </p:txBody>
      </p:sp>
      <p:sp>
        <p:nvSpPr>
          <p:cNvPr id="28" name="Rectangle 27"/>
          <p:cNvSpPr/>
          <p:nvPr/>
        </p:nvSpPr>
        <p:spPr>
          <a:xfrm>
            <a:off x="10265206" y="3711254"/>
            <a:ext cx="446303"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Dark</a:t>
            </a:r>
            <a:br>
              <a:rPr lang="en-US" sz="450" b="1" dirty="0"/>
            </a:br>
            <a:r>
              <a:rPr lang="en-US" sz="450" b="1" dirty="0"/>
              <a:t>Purple</a:t>
            </a:r>
          </a:p>
          <a:p>
            <a:pPr marL="128588"/>
            <a:r>
              <a:rPr lang="en-US" sz="450" dirty="0"/>
              <a:t>R 71</a:t>
            </a:r>
          </a:p>
          <a:p>
            <a:pPr marL="128588"/>
            <a:r>
              <a:rPr lang="en-US" sz="450" dirty="0"/>
              <a:t>G 1</a:t>
            </a:r>
          </a:p>
          <a:p>
            <a:pPr marL="128588"/>
            <a:r>
              <a:rPr lang="en-US" sz="450" dirty="0"/>
              <a:t>B 167</a:t>
            </a:r>
          </a:p>
        </p:txBody>
      </p:sp>
    </p:spTree>
    <p:extLst>
      <p:ext uri="{BB962C8B-B14F-4D97-AF65-F5344CB8AC3E}">
        <p14:creationId xmlns:p14="http://schemas.microsoft.com/office/powerpoint/2010/main" val="3497450966"/>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 id="2147483845" r:id="rId15"/>
    <p:sldLayoutId id="2147483846" r:id="rId16"/>
    <p:sldLayoutId id="2147483847" r:id="rId17"/>
    <p:sldLayoutId id="2147483848" r:id="rId18"/>
    <p:sldLayoutId id="2147483849" r:id="rId19"/>
    <p:sldLayoutId id="2147483850" r:id="rId20"/>
    <p:sldLayoutId id="2147483851" r:id="rId21"/>
    <p:sldLayoutId id="2147483852" r:id="rId22"/>
  </p:sldLayoutIdLst>
  <p:txStyles>
    <p:titleStyle>
      <a:lvl1pPr algn="l" defTabSz="685800" rtl="0" eaLnBrk="1" latinLnBrk="0" hangingPunct="1">
        <a:lnSpc>
          <a:spcPct val="90000"/>
        </a:lnSpc>
        <a:spcBef>
          <a:spcPct val="0"/>
        </a:spcBef>
        <a:buNone/>
        <a:defRPr lang="pt-PT" sz="195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685800" rtl="0" eaLnBrk="1" latinLnBrk="0" hangingPunct="1">
        <a:lnSpc>
          <a:spcPts val="1650"/>
        </a:lnSpc>
        <a:spcBef>
          <a:spcPts val="0"/>
        </a:spcBef>
        <a:spcAft>
          <a:spcPts val="450"/>
        </a:spcAft>
        <a:buFont typeface="Arial" panose="020B0604020202020204" pitchFamily="34" charset="0"/>
        <a:buNone/>
        <a:defRPr sz="1350" kern="1200">
          <a:solidFill>
            <a:schemeClr val="tx1"/>
          </a:solidFill>
          <a:latin typeface="+mn-lt"/>
          <a:ea typeface="+mn-ea"/>
          <a:cs typeface="+mn-cs"/>
        </a:defRPr>
      </a:lvl1pPr>
      <a:lvl2pPr marL="175022" indent="-171450" algn="l" defTabSz="685800" rtl="0" eaLnBrk="1" latinLnBrk="0" hangingPunct="1">
        <a:lnSpc>
          <a:spcPts val="1500"/>
        </a:lnSpc>
        <a:spcBef>
          <a:spcPts val="0"/>
        </a:spcBef>
        <a:spcAft>
          <a:spcPts val="450"/>
        </a:spcAft>
        <a:buClr>
          <a:schemeClr val="accent1"/>
        </a:buClr>
        <a:buFont typeface="Wingdings" panose="05000000000000000000" pitchFamily="2" charset="2"/>
        <a:buChar char="§"/>
        <a:defRPr sz="1200" kern="1200">
          <a:solidFill>
            <a:schemeClr val="tx1"/>
          </a:solidFill>
          <a:latin typeface="+mn-lt"/>
          <a:ea typeface="+mn-ea"/>
          <a:cs typeface="+mn-cs"/>
        </a:defRPr>
      </a:lvl2pPr>
      <a:lvl3pPr marL="342900" indent="-167879" algn="l" defTabSz="685800" rtl="0" eaLnBrk="1" latinLnBrk="0" hangingPunct="1">
        <a:lnSpc>
          <a:spcPts val="1200"/>
        </a:lnSpc>
        <a:spcBef>
          <a:spcPts val="0"/>
        </a:spcBef>
        <a:spcAft>
          <a:spcPts val="450"/>
        </a:spcAft>
        <a:buClr>
          <a:schemeClr val="accent1"/>
        </a:buClr>
        <a:buFont typeface="Arial" panose="020B0604020202020204" pitchFamily="34" charset="0"/>
        <a:buChar char="•"/>
        <a:defRPr sz="1050" kern="1200">
          <a:solidFill>
            <a:schemeClr val="tx1"/>
          </a:solidFill>
          <a:latin typeface="+mn-lt"/>
          <a:ea typeface="+mn-ea"/>
          <a:cs typeface="+mn-cs"/>
        </a:defRPr>
      </a:lvl3pPr>
      <a:lvl4pPr marL="517922" indent="-175022" algn="l" defTabSz="685800" rtl="0" eaLnBrk="1" latinLnBrk="0" hangingPunct="1">
        <a:lnSpc>
          <a:spcPct val="90000"/>
        </a:lnSpc>
        <a:spcBef>
          <a:spcPts val="0"/>
        </a:spcBef>
        <a:spcAft>
          <a:spcPts val="450"/>
        </a:spcAft>
        <a:buClr>
          <a:schemeClr val="accent1"/>
        </a:buClr>
        <a:buFont typeface="Arial" panose="020B0604020202020204" pitchFamily="34" charset="0"/>
        <a:buChar char="‒"/>
        <a:defRPr sz="9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pt-PT"/>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p15:clr>
            <a:srgbClr val="F26B43"/>
          </p15:clr>
        </p15:guide>
        <p15:guide id="2" pos="7423">
          <p15:clr>
            <a:srgbClr val="F26B43"/>
          </p15:clr>
        </p15:guide>
        <p15:guide id="3" pos="257">
          <p15:clr>
            <a:srgbClr val="F26B43"/>
          </p15:clr>
        </p15:guide>
        <p15:guide id="4" orient="horz" pos="406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9.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ctrTitle"/>
          </p:nvPr>
        </p:nvSpPr>
        <p:spPr>
          <a:xfrm>
            <a:off x="305991" y="2947041"/>
            <a:ext cx="6003369" cy="720725"/>
          </a:xfrm>
        </p:spPr>
        <p:txBody>
          <a:bodyPr>
            <a:noAutofit/>
          </a:bodyPr>
          <a:lstStyle/>
          <a:p>
            <a:r>
              <a:rPr lang="en-US" sz="2800" dirty="0" err="1"/>
              <a:t>RESTFul</a:t>
            </a:r>
            <a:r>
              <a:rPr lang="en-US" sz="2800" dirty="0"/>
              <a:t> Webservices with Spring</a:t>
            </a:r>
            <a:endParaRPr lang="en-US" sz="2800" b="0" dirty="0"/>
          </a:p>
        </p:txBody>
      </p:sp>
      <p:sp>
        <p:nvSpPr>
          <p:cNvPr id="12" name="Subtitle 11"/>
          <p:cNvSpPr>
            <a:spLocks noGrp="1"/>
          </p:cNvSpPr>
          <p:nvPr>
            <p:ph type="subTitle" idx="1"/>
          </p:nvPr>
        </p:nvSpPr>
        <p:spPr>
          <a:xfrm>
            <a:off x="305991" y="4145280"/>
            <a:ext cx="3725949" cy="1011243"/>
          </a:xfrm>
        </p:spPr>
        <p:txBody>
          <a:bodyPr>
            <a:normAutofit/>
          </a:bodyPr>
          <a:lstStyle/>
          <a:p>
            <a:r>
              <a:rPr lang="en-US" sz="1800" b="0" dirty="0"/>
              <a:t>Introduction to Web Services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148"/>
          <p:cNvGrpSpPr>
            <a:grpSpLocks/>
          </p:cNvGrpSpPr>
          <p:nvPr/>
        </p:nvGrpSpPr>
        <p:grpSpPr bwMode="auto">
          <a:xfrm>
            <a:off x="281353" y="1335086"/>
            <a:ext cx="8391591" cy="4984750"/>
            <a:chOff x="609600" y="1263650"/>
            <a:chExt cx="8229600" cy="4984750"/>
          </a:xfrm>
        </p:grpSpPr>
        <p:sp>
          <p:nvSpPr>
            <p:cNvPr id="10" name="Rectangle 9"/>
            <p:cNvSpPr/>
            <p:nvPr/>
          </p:nvSpPr>
          <p:spPr>
            <a:xfrm>
              <a:off x="3469191" y="1263650"/>
              <a:ext cx="5334000" cy="182880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lstStyle/>
            <a:p>
              <a:pPr algn="ctr">
                <a:defRPr/>
              </a:pPr>
              <a:r>
                <a:rPr lang="en-US" sz="2000" b="1" dirty="0">
                  <a:solidFill>
                    <a:schemeClr val="tx1"/>
                  </a:solidFill>
                </a:rPr>
                <a:t>Restaurant</a:t>
              </a:r>
            </a:p>
          </p:txBody>
        </p:sp>
        <p:sp>
          <p:nvSpPr>
            <p:cNvPr id="11" name="Flowchart: Magnetic Disk 10"/>
            <p:cNvSpPr/>
            <p:nvPr/>
          </p:nvSpPr>
          <p:spPr>
            <a:xfrm>
              <a:off x="4114800" y="4343400"/>
              <a:ext cx="1600200" cy="1905000"/>
            </a:xfrm>
            <a:prstGeom prst="flowChartMagneticDisk">
              <a:avLst/>
            </a:prstGeom>
            <a:solidFill>
              <a:srgbClr val="CDEA2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t>Yellow Pages</a:t>
              </a:r>
            </a:p>
          </p:txBody>
        </p:sp>
        <p:cxnSp>
          <p:nvCxnSpPr>
            <p:cNvPr id="12" name="Elbow Connector 11"/>
            <p:cNvCxnSpPr>
              <a:endCxn id="11" idx="2"/>
            </p:cNvCxnSpPr>
            <p:nvPr/>
          </p:nvCxnSpPr>
          <p:spPr>
            <a:xfrm>
              <a:off x="990600" y="3733800"/>
              <a:ext cx="3124200" cy="1562100"/>
            </a:xfrm>
            <a:prstGeom prst="bentConnector3">
              <a:avLst>
                <a:gd name="adj1" fmla="val 662"/>
              </a:avLst>
            </a:prstGeom>
            <a:ln w="317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3" name="Elbow Connector 12"/>
            <p:cNvCxnSpPr>
              <a:endCxn id="11" idx="4"/>
            </p:cNvCxnSpPr>
            <p:nvPr/>
          </p:nvCxnSpPr>
          <p:spPr>
            <a:xfrm rot="10800000" flipV="1">
              <a:off x="5715000" y="2514600"/>
              <a:ext cx="3124200" cy="2781300"/>
            </a:xfrm>
            <a:prstGeom prst="bentConnector3">
              <a:avLst>
                <a:gd name="adj1" fmla="val -5610"/>
              </a:avLst>
            </a:prstGeom>
            <a:ln w="317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4" name="TextBox 75"/>
            <p:cNvSpPr txBox="1">
              <a:spLocks noChangeArrowheads="1"/>
            </p:cNvSpPr>
            <p:nvPr/>
          </p:nvSpPr>
          <p:spPr bwMode="auto">
            <a:xfrm>
              <a:off x="1676400" y="5334000"/>
              <a:ext cx="1679306" cy="307777"/>
            </a:xfrm>
            <a:prstGeom prst="rect">
              <a:avLst/>
            </a:prstGeom>
            <a:noFill/>
            <a:ln w="9525">
              <a:noFill/>
              <a:miter lim="800000"/>
              <a:headEnd/>
              <a:tailEnd/>
            </a:ln>
          </p:spPr>
          <p:txBody>
            <a:bodyPr wrap="none" lIns="0">
              <a:spAutoFit/>
            </a:bodyPr>
            <a:lstStyle/>
            <a:p>
              <a:r>
                <a:rPr lang="en-US" sz="1400" b="1"/>
                <a:t>Language = English</a:t>
              </a:r>
            </a:p>
          </p:txBody>
        </p:sp>
        <p:sp>
          <p:nvSpPr>
            <p:cNvPr id="15" name="TextBox 78"/>
            <p:cNvSpPr txBox="1">
              <a:spLocks noChangeArrowheads="1"/>
            </p:cNvSpPr>
            <p:nvPr/>
          </p:nvSpPr>
          <p:spPr bwMode="auto">
            <a:xfrm>
              <a:off x="6248400" y="5029200"/>
              <a:ext cx="2590800" cy="307777"/>
            </a:xfrm>
            <a:prstGeom prst="rect">
              <a:avLst/>
            </a:prstGeom>
            <a:noFill/>
            <a:ln w="9525">
              <a:noFill/>
              <a:miter lim="800000"/>
              <a:headEnd/>
              <a:tailEnd/>
            </a:ln>
          </p:spPr>
          <p:txBody>
            <a:bodyPr lIns="0">
              <a:spAutoFit/>
            </a:bodyPr>
            <a:lstStyle/>
            <a:p>
              <a:pPr marL="342900" indent="-342900"/>
              <a:r>
                <a:rPr lang="en-US" sz="1400" b="1"/>
                <a:t>1) Register restaurant details</a:t>
              </a:r>
            </a:p>
          </p:txBody>
        </p:sp>
        <p:sp>
          <p:nvSpPr>
            <p:cNvPr id="16" name="TextBox 79"/>
            <p:cNvSpPr txBox="1">
              <a:spLocks noChangeArrowheads="1"/>
            </p:cNvSpPr>
            <p:nvPr/>
          </p:nvSpPr>
          <p:spPr bwMode="auto">
            <a:xfrm>
              <a:off x="1371600" y="5029200"/>
              <a:ext cx="2438400" cy="307777"/>
            </a:xfrm>
            <a:prstGeom prst="rect">
              <a:avLst/>
            </a:prstGeom>
            <a:noFill/>
            <a:ln w="9525">
              <a:noFill/>
              <a:miter lim="800000"/>
              <a:headEnd/>
              <a:tailEnd/>
            </a:ln>
          </p:spPr>
          <p:txBody>
            <a:bodyPr lIns="0">
              <a:spAutoFit/>
            </a:bodyPr>
            <a:lstStyle/>
            <a:p>
              <a:r>
                <a:rPr lang="en-US" sz="1400" b="1"/>
                <a:t>2) Search for a restaurant</a:t>
              </a:r>
            </a:p>
          </p:txBody>
        </p:sp>
        <p:sp>
          <p:nvSpPr>
            <p:cNvPr id="17" name="TextBox 24"/>
            <p:cNvSpPr txBox="1">
              <a:spLocks noChangeArrowheads="1"/>
            </p:cNvSpPr>
            <p:nvPr/>
          </p:nvSpPr>
          <p:spPr bwMode="auto">
            <a:xfrm>
              <a:off x="6553200" y="5334000"/>
              <a:ext cx="1679306" cy="307777"/>
            </a:xfrm>
            <a:prstGeom prst="rect">
              <a:avLst/>
            </a:prstGeom>
            <a:noFill/>
            <a:ln w="9525">
              <a:noFill/>
              <a:miter lim="800000"/>
              <a:headEnd/>
              <a:tailEnd/>
            </a:ln>
          </p:spPr>
          <p:txBody>
            <a:bodyPr wrap="none" lIns="0">
              <a:spAutoFit/>
            </a:bodyPr>
            <a:lstStyle/>
            <a:p>
              <a:r>
                <a:rPr lang="en-US" sz="1400" b="1"/>
                <a:t>Language = English</a:t>
              </a:r>
            </a:p>
          </p:txBody>
        </p:sp>
        <p:grpSp>
          <p:nvGrpSpPr>
            <p:cNvPr id="18" name="Group 47"/>
            <p:cNvGrpSpPr>
              <a:grpSpLocks/>
            </p:cNvGrpSpPr>
            <p:nvPr/>
          </p:nvGrpSpPr>
          <p:grpSpPr bwMode="auto">
            <a:xfrm>
              <a:off x="609600" y="1981200"/>
              <a:ext cx="838200" cy="1676400"/>
              <a:chOff x="1447800" y="1295400"/>
              <a:chExt cx="838200" cy="1295400"/>
            </a:xfrm>
          </p:grpSpPr>
          <p:sp>
            <p:nvSpPr>
              <p:cNvPr id="46" name="Smiley Face 45"/>
              <p:cNvSpPr/>
              <p:nvPr/>
            </p:nvSpPr>
            <p:spPr>
              <a:xfrm>
                <a:off x="1600200" y="1295400"/>
                <a:ext cx="533400" cy="304223"/>
              </a:xfrm>
              <a:prstGeom prst="smileyFac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cxnSp>
            <p:nvCxnSpPr>
              <p:cNvPr id="47" name="Straight Connector 46"/>
              <p:cNvCxnSpPr>
                <a:stCxn id="46" idx="4"/>
              </p:cNvCxnSpPr>
              <p:nvPr/>
            </p:nvCxnSpPr>
            <p:spPr>
              <a:xfrm rot="16200000" flipH="1">
                <a:off x="1390361" y="2076161"/>
                <a:ext cx="991177" cy="381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rot="10800000" flipV="1">
                <a:off x="1447800" y="1829017"/>
                <a:ext cx="457200" cy="15211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1828800" y="1829017"/>
                <a:ext cx="457200" cy="15211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rot="10800000" flipV="1">
                <a:off x="1600200" y="2362633"/>
                <a:ext cx="304800" cy="15211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1905000" y="2362633"/>
                <a:ext cx="304800" cy="15211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9" name="Group 49"/>
            <p:cNvGrpSpPr>
              <a:grpSpLocks/>
            </p:cNvGrpSpPr>
            <p:nvPr/>
          </p:nvGrpSpPr>
          <p:grpSpPr bwMode="auto">
            <a:xfrm>
              <a:off x="5867400" y="2209800"/>
              <a:ext cx="457200" cy="838200"/>
              <a:chOff x="1447800" y="1295400"/>
              <a:chExt cx="838200" cy="1295400"/>
            </a:xfrm>
          </p:grpSpPr>
          <p:sp>
            <p:nvSpPr>
              <p:cNvPr id="40" name="Smiley Face 39"/>
              <p:cNvSpPr/>
              <p:nvPr/>
            </p:nvSpPr>
            <p:spPr>
              <a:xfrm>
                <a:off x="1599142" y="1295400"/>
                <a:ext cx="535517" cy="304223"/>
              </a:xfrm>
              <a:prstGeom prst="smileyFac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cxnSp>
            <p:nvCxnSpPr>
              <p:cNvPr id="41" name="Straight Connector 40"/>
              <p:cNvCxnSpPr>
                <a:stCxn id="40" idx="4"/>
              </p:cNvCxnSpPr>
              <p:nvPr/>
            </p:nvCxnSpPr>
            <p:spPr>
              <a:xfrm rot="16200000" flipH="1">
                <a:off x="1390230" y="2076293"/>
                <a:ext cx="991177" cy="3783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rot="10800000" flipV="1">
                <a:off x="1447800" y="1827791"/>
                <a:ext cx="456936" cy="1545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1829066" y="1827791"/>
                <a:ext cx="456935" cy="1545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rot="10800000" flipV="1">
                <a:off x="1599142" y="2362634"/>
                <a:ext cx="305595" cy="15211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1904736" y="2362634"/>
                <a:ext cx="305593" cy="15211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0" name="Folded Corner 19"/>
            <p:cNvSpPr/>
            <p:nvPr/>
          </p:nvSpPr>
          <p:spPr>
            <a:xfrm>
              <a:off x="3733800" y="2097088"/>
              <a:ext cx="685800" cy="83820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a:lstStyle/>
            <a:p>
              <a:pPr>
                <a:defRPr/>
              </a:pPr>
              <a:r>
                <a:rPr lang="en-US" sz="800" dirty="0"/>
                <a:t>------------------------------------------------------------------------------------------</a:t>
              </a:r>
            </a:p>
          </p:txBody>
        </p:sp>
        <p:sp>
          <p:nvSpPr>
            <p:cNvPr id="21" name="TextBox 59"/>
            <p:cNvSpPr txBox="1">
              <a:spLocks noChangeArrowheads="1"/>
            </p:cNvSpPr>
            <p:nvPr/>
          </p:nvSpPr>
          <p:spPr bwMode="auto">
            <a:xfrm>
              <a:off x="3657601" y="1752600"/>
              <a:ext cx="761999" cy="307777"/>
            </a:xfrm>
            <a:prstGeom prst="rect">
              <a:avLst/>
            </a:prstGeom>
            <a:noFill/>
            <a:ln w="9525">
              <a:noFill/>
              <a:miter lim="800000"/>
              <a:headEnd/>
              <a:tailEnd/>
            </a:ln>
          </p:spPr>
          <p:txBody>
            <a:bodyPr wrap="square">
              <a:spAutoFit/>
            </a:bodyPr>
            <a:lstStyle/>
            <a:p>
              <a:r>
                <a:rPr lang="en-US" sz="1400" b="1" dirty="0"/>
                <a:t>Menu</a:t>
              </a:r>
            </a:p>
          </p:txBody>
        </p:sp>
        <p:sp>
          <p:nvSpPr>
            <p:cNvPr id="22" name="TextBox 60"/>
            <p:cNvSpPr txBox="1">
              <a:spLocks noChangeArrowheads="1"/>
            </p:cNvSpPr>
            <p:nvPr/>
          </p:nvSpPr>
          <p:spPr bwMode="auto">
            <a:xfrm>
              <a:off x="5715000" y="1752600"/>
              <a:ext cx="838200" cy="307777"/>
            </a:xfrm>
            <a:prstGeom prst="rect">
              <a:avLst/>
            </a:prstGeom>
            <a:noFill/>
            <a:ln w="9525">
              <a:noFill/>
              <a:miter lim="800000"/>
              <a:headEnd/>
              <a:tailEnd/>
            </a:ln>
          </p:spPr>
          <p:txBody>
            <a:bodyPr>
              <a:spAutoFit/>
            </a:bodyPr>
            <a:lstStyle/>
            <a:p>
              <a:r>
                <a:rPr lang="en-US" sz="1400" b="1" dirty="0"/>
                <a:t>Waiter</a:t>
              </a:r>
            </a:p>
          </p:txBody>
        </p:sp>
        <p:sp>
          <p:nvSpPr>
            <p:cNvPr id="23" name="TextBox 61"/>
            <p:cNvSpPr txBox="1">
              <a:spLocks noChangeArrowheads="1"/>
            </p:cNvSpPr>
            <p:nvPr/>
          </p:nvSpPr>
          <p:spPr bwMode="auto">
            <a:xfrm>
              <a:off x="7620000" y="1752600"/>
              <a:ext cx="631904" cy="307777"/>
            </a:xfrm>
            <a:prstGeom prst="rect">
              <a:avLst/>
            </a:prstGeom>
            <a:noFill/>
            <a:ln w="9525">
              <a:noFill/>
              <a:miter lim="800000"/>
              <a:headEnd/>
              <a:tailEnd/>
            </a:ln>
          </p:spPr>
          <p:txBody>
            <a:bodyPr>
              <a:spAutoFit/>
            </a:bodyPr>
            <a:lstStyle/>
            <a:p>
              <a:r>
                <a:rPr lang="en-US" sz="1400" b="1" dirty="0"/>
                <a:t>Chef</a:t>
              </a:r>
            </a:p>
          </p:txBody>
        </p:sp>
        <p:sp>
          <p:nvSpPr>
            <p:cNvPr id="24" name="TextBox 64"/>
            <p:cNvSpPr txBox="1">
              <a:spLocks noChangeArrowheads="1"/>
            </p:cNvSpPr>
            <p:nvPr/>
          </p:nvSpPr>
          <p:spPr bwMode="auto">
            <a:xfrm>
              <a:off x="1905000" y="1981200"/>
              <a:ext cx="1031693" cy="523220"/>
            </a:xfrm>
            <a:prstGeom prst="rect">
              <a:avLst/>
            </a:prstGeom>
            <a:noFill/>
            <a:ln w="9525">
              <a:noFill/>
              <a:miter lim="800000"/>
              <a:headEnd/>
              <a:tailEnd/>
            </a:ln>
          </p:spPr>
          <p:txBody>
            <a:bodyPr lIns="0">
              <a:spAutoFit/>
            </a:bodyPr>
            <a:lstStyle/>
            <a:p>
              <a:r>
                <a:rPr lang="en-US" sz="1400" b="1" dirty="0"/>
                <a:t>3) Look for</a:t>
              </a:r>
            </a:p>
            <a:p>
              <a:r>
                <a:rPr lang="en-US" sz="1400" b="1" dirty="0"/>
                <a:t>description</a:t>
              </a:r>
            </a:p>
          </p:txBody>
        </p:sp>
        <p:sp>
          <p:nvSpPr>
            <p:cNvPr id="25" name="TextBox 72"/>
            <p:cNvSpPr txBox="1">
              <a:spLocks noChangeArrowheads="1"/>
            </p:cNvSpPr>
            <p:nvPr/>
          </p:nvSpPr>
          <p:spPr bwMode="auto">
            <a:xfrm>
              <a:off x="1600200" y="2514600"/>
              <a:ext cx="1679306" cy="307777"/>
            </a:xfrm>
            <a:prstGeom prst="rect">
              <a:avLst/>
            </a:prstGeom>
            <a:noFill/>
            <a:ln w="9525">
              <a:noFill/>
              <a:miter lim="800000"/>
              <a:headEnd/>
              <a:tailEnd/>
            </a:ln>
          </p:spPr>
          <p:txBody>
            <a:bodyPr lIns="0">
              <a:spAutoFit/>
            </a:bodyPr>
            <a:lstStyle/>
            <a:p>
              <a:r>
                <a:rPr lang="en-US" sz="1400" b="1" dirty="0"/>
                <a:t>Language = English</a:t>
              </a:r>
            </a:p>
          </p:txBody>
        </p:sp>
        <p:cxnSp>
          <p:nvCxnSpPr>
            <p:cNvPr id="26" name="Straight Connector 25"/>
            <p:cNvCxnSpPr/>
            <p:nvPr/>
          </p:nvCxnSpPr>
          <p:spPr>
            <a:xfrm>
              <a:off x="1219200" y="4191000"/>
              <a:ext cx="4876800" cy="1588"/>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TextBox 107"/>
            <p:cNvSpPr txBox="1">
              <a:spLocks noChangeArrowheads="1"/>
            </p:cNvSpPr>
            <p:nvPr/>
          </p:nvSpPr>
          <p:spPr bwMode="auto">
            <a:xfrm>
              <a:off x="2286000" y="4191000"/>
              <a:ext cx="1679306" cy="307777"/>
            </a:xfrm>
            <a:prstGeom prst="rect">
              <a:avLst/>
            </a:prstGeom>
            <a:noFill/>
            <a:ln w="9525">
              <a:noFill/>
              <a:miter lim="800000"/>
              <a:headEnd/>
              <a:tailEnd/>
            </a:ln>
          </p:spPr>
          <p:txBody>
            <a:bodyPr wrap="none" lIns="0">
              <a:spAutoFit/>
            </a:bodyPr>
            <a:lstStyle/>
            <a:p>
              <a:r>
                <a:rPr lang="en-US" sz="1400" b="1"/>
                <a:t>Language = English</a:t>
              </a:r>
            </a:p>
          </p:txBody>
        </p:sp>
        <p:sp>
          <p:nvSpPr>
            <p:cNvPr id="28" name="TextBox 108"/>
            <p:cNvSpPr txBox="1">
              <a:spLocks noChangeArrowheads="1"/>
            </p:cNvSpPr>
            <p:nvPr/>
          </p:nvSpPr>
          <p:spPr bwMode="auto">
            <a:xfrm>
              <a:off x="2286000" y="3886200"/>
              <a:ext cx="1852319" cy="307777"/>
            </a:xfrm>
            <a:prstGeom prst="rect">
              <a:avLst/>
            </a:prstGeom>
            <a:noFill/>
            <a:ln w="9525">
              <a:noFill/>
              <a:miter lim="800000"/>
              <a:headEnd/>
              <a:tailEnd/>
            </a:ln>
          </p:spPr>
          <p:txBody>
            <a:bodyPr lIns="0">
              <a:spAutoFit/>
            </a:bodyPr>
            <a:lstStyle/>
            <a:p>
              <a:r>
                <a:rPr lang="en-US" sz="1400" b="1"/>
                <a:t>4) Place order</a:t>
              </a:r>
            </a:p>
          </p:txBody>
        </p:sp>
        <p:cxnSp>
          <p:nvCxnSpPr>
            <p:cNvPr id="29" name="Straight Arrow Connector 28"/>
            <p:cNvCxnSpPr/>
            <p:nvPr/>
          </p:nvCxnSpPr>
          <p:spPr>
            <a:xfrm>
              <a:off x="6400800" y="2590800"/>
              <a:ext cx="1219200" cy="1588"/>
            </a:xfrm>
            <a:prstGeom prst="straightConnector1">
              <a:avLst/>
            </a:prstGeom>
            <a:ln w="3175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grpSp>
          <p:nvGrpSpPr>
            <p:cNvPr id="30" name="Group 111"/>
            <p:cNvGrpSpPr>
              <a:grpSpLocks/>
            </p:cNvGrpSpPr>
            <p:nvPr/>
          </p:nvGrpSpPr>
          <p:grpSpPr bwMode="auto">
            <a:xfrm>
              <a:off x="7696200" y="2209800"/>
              <a:ext cx="457200" cy="838200"/>
              <a:chOff x="1447800" y="1295400"/>
              <a:chExt cx="838200" cy="1295400"/>
            </a:xfrm>
          </p:grpSpPr>
          <p:sp>
            <p:nvSpPr>
              <p:cNvPr id="34" name="Smiley Face 33"/>
              <p:cNvSpPr/>
              <p:nvPr/>
            </p:nvSpPr>
            <p:spPr>
              <a:xfrm>
                <a:off x="1599142" y="1295400"/>
                <a:ext cx="535517" cy="304223"/>
              </a:xfrm>
              <a:prstGeom prst="smileyFac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cxnSp>
            <p:nvCxnSpPr>
              <p:cNvPr id="35" name="Straight Connector 34"/>
              <p:cNvCxnSpPr>
                <a:stCxn id="34" idx="4"/>
              </p:cNvCxnSpPr>
              <p:nvPr/>
            </p:nvCxnSpPr>
            <p:spPr>
              <a:xfrm rot="16200000" flipH="1">
                <a:off x="1390230" y="2076293"/>
                <a:ext cx="991177" cy="3783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rot="10800000" flipV="1">
                <a:off x="1447800" y="1827791"/>
                <a:ext cx="456936" cy="1545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1829066" y="1827791"/>
                <a:ext cx="456935" cy="1545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rot="10800000" flipV="1">
                <a:off x="1599142" y="2362634"/>
                <a:ext cx="305595" cy="15211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1904736" y="2362634"/>
                <a:ext cx="305593" cy="15211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1" name="Straight Arrow Connector 30"/>
            <p:cNvCxnSpPr/>
            <p:nvPr/>
          </p:nvCxnSpPr>
          <p:spPr>
            <a:xfrm rot="10800000">
              <a:off x="1371599" y="3732212"/>
              <a:ext cx="3886200" cy="1588"/>
            </a:xfrm>
            <a:prstGeom prst="straightConnector1">
              <a:avLst/>
            </a:prstGeom>
            <a:ln w="317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2" name="TextBox 144"/>
            <p:cNvSpPr txBox="1">
              <a:spLocks noChangeArrowheads="1"/>
            </p:cNvSpPr>
            <p:nvPr/>
          </p:nvSpPr>
          <p:spPr bwMode="auto">
            <a:xfrm>
              <a:off x="1828800" y="3124200"/>
              <a:ext cx="1852319" cy="307777"/>
            </a:xfrm>
            <a:prstGeom prst="rect">
              <a:avLst/>
            </a:prstGeom>
            <a:noFill/>
            <a:ln w="9525">
              <a:noFill/>
              <a:miter lim="800000"/>
              <a:headEnd/>
              <a:tailEnd/>
            </a:ln>
          </p:spPr>
          <p:txBody>
            <a:bodyPr lIns="0">
              <a:spAutoFit/>
            </a:bodyPr>
            <a:lstStyle/>
            <a:p>
              <a:r>
                <a:rPr lang="en-US" sz="1400" b="1"/>
                <a:t> 5) Food </a:t>
              </a:r>
            </a:p>
          </p:txBody>
        </p:sp>
        <p:cxnSp>
          <p:nvCxnSpPr>
            <p:cNvPr id="33" name="Straight Arrow Connector 32"/>
            <p:cNvCxnSpPr/>
            <p:nvPr/>
          </p:nvCxnSpPr>
          <p:spPr>
            <a:xfrm>
              <a:off x="1371600" y="2514600"/>
              <a:ext cx="2057400" cy="1588"/>
            </a:xfrm>
            <a:prstGeom prst="straightConnector1">
              <a:avLst/>
            </a:prstGeom>
            <a:ln w="3175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cxnSp>
        <p:nvCxnSpPr>
          <p:cNvPr id="52" name="Straight Arrow Connector 51"/>
          <p:cNvCxnSpPr/>
          <p:nvPr/>
        </p:nvCxnSpPr>
        <p:spPr>
          <a:xfrm rot="5400000" flipH="1" flipV="1">
            <a:off x="5406947" y="3727570"/>
            <a:ext cx="990600" cy="2931"/>
          </a:xfrm>
          <a:prstGeom prst="straightConnector1">
            <a:avLst/>
          </a:prstGeom>
          <a:ln w="317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rot="5400000">
            <a:off x="4681141" y="3496528"/>
            <a:ext cx="684212" cy="1466"/>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idx="4294967295"/>
          </p:nvPr>
        </p:nvSpPr>
        <p:spPr>
          <a:xfrm>
            <a:off x="141719" y="473073"/>
            <a:ext cx="8531225" cy="855663"/>
          </a:xfrm>
        </p:spPr>
        <p:txBody>
          <a:bodyPr/>
          <a:lstStyle/>
          <a:p>
            <a:r>
              <a:rPr lang="en-US" sz="1200" dirty="0"/>
              <a:t>1.1.2: Working </a:t>
            </a:r>
            <a:br>
              <a:rPr lang="en-US" dirty="0"/>
            </a:br>
            <a:r>
              <a:rPr lang="en-US" dirty="0"/>
              <a:t>How do Web services work [Ordering in restaurant]</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269610" y="439739"/>
            <a:ext cx="8531225" cy="855663"/>
          </a:xfrm>
        </p:spPr>
        <p:txBody>
          <a:bodyPr/>
          <a:lstStyle/>
          <a:p>
            <a:r>
              <a:rPr lang="en-US" sz="1200" dirty="0"/>
              <a:t>1.1.2: Working </a:t>
            </a:r>
            <a:br>
              <a:rPr lang="en-US" dirty="0"/>
            </a:br>
            <a:r>
              <a:rPr lang="en-US" dirty="0"/>
              <a:t>How do Web services work</a:t>
            </a:r>
            <a:endParaRPr lang="en-US" sz="2400" dirty="0"/>
          </a:p>
        </p:txBody>
      </p:sp>
      <p:grpSp>
        <p:nvGrpSpPr>
          <p:cNvPr id="116" name="Group 85"/>
          <p:cNvGrpSpPr>
            <a:grpSpLocks/>
          </p:cNvGrpSpPr>
          <p:nvPr/>
        </p:nvGrpSpPr>
        <p:grpSpPr bwMode="auto">
          <a:xfrm>
            <a:off x="862571" y="1697378"/>
            <a:ext cx="7244862" cy="4572000"/>
            <a:chOff x="914400" y="1676400"/>
            <a:chExt cx="7848600" cy="4572000"/>
          </a:xfrm>
        </p:grpSpPr>
        <p:grpSp>
          <p:nvGrpSpPr>
            <p:cNvPr id="117" name="Group 84"/>
            <p:cNvGrpSpPr>
              <a:grpSpLocks/>
            </p:cNvGrpSpPr>
            <p:nvPr/>
          </p:nvGrpSpPr>
          <p:grpSpPr bwMode="auto">
            <a:xfrm>
              <a:off x="914400" y="1676400"/>
              <a:ext cx="7848600" cy="4572000"/>
              <a:chOff x="914400" y="1676400"/>
              <a:chExt cx="7848600" cy="4572000"/>
            </a:xfrm>
          </p:grpSpPr>
          <p:sp>
            <p:nvSpPr>
              <p:cNvPr id="130" name="Rectangle 129"/>
              <p:cNvSpPr/>
              <p:nvPr/>
            </p:nvSpPr>
            <p:spPr>
              <a:xfrm>
                <a:off x="914400" y="1676400"/>
                <a:ext cx="2667000" cy="1752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lstStyle/>
              <a:p>
                <a:pPr algn="ctr">
                  <a:defRPr/>
                </a:pPr>
                <a:r>
                  <a:rPr lang="en-US" sz="2000" b="1" dirty="0"/>
                  <a:t>Web Service requestor</a:t>
                </a:r>
              </a:p>
            </p:txBody>
          </p:sp>
          <p:sp>
            <p:nvSpPr>
              <p:cNvPr id="131" name="Rectangle 130"/>
              <p:cNvSpPr/>
              <p:nvPr/>
            </p:nvSpPr>
            <p:spPr>
              <a:xfrm>
                <a:off x="6096000" y="1676400"/>
                <a:ext cx="2667000" cy="1828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lstStyle/>
              <a:p>
                <a:pPr algn="ctr">
                  <a:defRPr/>
                </a:pPr>
                <a:r>
                  <a:rPr lang="en-US" sz="2000" b="1" dirty="0"/>
                  <a:t>Web service provider</a:t>
                </a:r>
              </a:p>
            </p:txBody>
          </p:sp>
          <p:sp>
            <p:nvSpPr>
              <p:cNvPr id="132" name="Rectangle 131"/>
              <p:cNvSpPr/>
              <p:nvPr/>
            </p:nvSpPr>
            <p:spPr>
              <a:xfrm>
                <a:off x="1409700" y="2382253"/>
                <a:ext cx="1676400" cy="762000"/>
              </a:xfrm>
              <a:prstGeom prst="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400" b="1" dirty="0"/>
                  <a:t>Business partner or other system</a:t>
                </a:r>
              </a:p>
            </p:txBody>
          </p:sp>
          <p:sp>
            <p:nvSpPr>
              <p:cNvPr id="133" name="Rectangle 132"/>
              <p:cNvSpPr/>
              <p:nvPr/>
            </p:nvSpPr>
            <p:spPr>
              <a:xfrm>
                <a:off x="6324600" y="2441377"/>
                <a:ext cx="1066801" cy="457200"/>
              </a:xfrm>
              <a:prstGeom prst="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400" b="1" dirty="0"/>
                  <a:t>Servlet</a:t>
                </a:r>
              </a:p>
            </p:txBody>
          </p:sp>
          <p:sp>
            <p:nvSpPr>
              <p:cNvPr id="134" name="Rectangle 133"/>
              <p:cNvSpPr/>
              <p:nvPr/>
            </p:nvSpPr>
            <p:spPr>
              <a:xfrm>
                <a:off x="7086600" y="3042956"/>
                <a:ext cx="1066801" cy="457200"/>
              </a:xfrm>
              <a:prstGeom prst="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400" b="1" dirty="0"/>
                  <a:t>WSDL</a:t>
                </a:r>
              </a:p>
            </p:txBody>
          </p:sp>
          <p:sp>
            <p:nvSpPr>
              <p:cNvPr id="135" name="Rectangle 134"/>
              <p:cNvSpPr/>
              <p:nvPr/>
            </p:nvSpPr>
            <p:spPr>
              <a:xfrm>
                <a:off x="7543366" y="2441377"/>
                <a:ext cx="1066801" cy="457200"/>
              </a:xfrm>
              <a:prstGeom prst="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400" b="1" dirty="0"/>
                  <a:t>JAXR</a:t>
                </a:r>
              </a:p>
            </p:txBody>
          </p:sp>
          <p:sp>
            <p:nvSpPr>
              <p:cNvPr id="136" name="Flowchart: Magnetic Disk 135"/>
              <p:cNvSpPr/>
              <p:nvPr/>
            </p:nvSpPr>
            <p:spPr>
              <a:xfrm>
                <a:off x="4114800" y="4343400"/>
                <a:ext cx="1600200" cy="190500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t>UDDI registry</a:t>
                </a:r>
              </a:p>
            </p:txBody>
          </p:sp>
        </p:grpSp>
        <p:cxnSp>
          <p:nvCxnSpPr>
            <p:cNvPr id="118" name="Elbow Connector 117"/>
            <p:cNvCxnSpPr>
              <a:stCxn id="132" idx="2"/>
              <a:endCxn id="136" idx="2"/>
            </p:cNvCxnSpPr>
            <p:nvPr/>
          </p:nvCxnSpPr>
          <p:spPr>
            <a:xfrm rot="16200000" flipH="1">
              <a:off x="2105527" y="3286625"/>
              <a:ext cx="2151647" cy="1866901"/>
            </a:xfrm>
            <a:prstGeom prst="bentConnector2">
              <a:avLst/>
            </a:prstGeom>
            <a:ln w="317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19" name="Elbow Connector 118"/>
            <p:cNvCxnSpPr/>
            <p:nvPr/>
          </p:nvCxnSpPr>
          <p:spPr>
            <a:xfrm>
              <a:off x="2522621" y="3200400"/>
              <a:ext cx="5105400" cy="457200"/>
            </a:xfrm>
            <a:prstGeom prst="bentConnector4">
              <a:avLst>
                <a:gd name="adj1" fmla="val 340"/>
                <a:gd name="adj2" fmla="val 212857"/>
              </a:avLst>
            </a:prstGeom>
            <a:ln w="317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21" name="Elbow Connector 120"/>
            <p:cNvCxnSpPr>
              <a:stCxn id="135" idx="3"/>
              <a:endCxn id="136" idx="4"/>
            </p:cNvCxnSpPr>
            <p:nvPr/>
          </p:nvCxnSpPr>
          <p:spPr>
            <a:xfrm flipH="1">
              <a:off x="5715001" y="2669977"/>
              <a:ext cx="2895166" cy="2625923"/>
            </a:xfrm>
            <a:prstGeom prst="bentConnector3">
              <a:avLst>
                <a:gd name="adj1" fmla="val -8554"/>
              </a:avLst>
            </a:prstGeom>
            <a:ln w="317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22" name="TextBox 71"/>
            <p:cNvSpPr txBox="1">
              <a:spLocks noChangeArrowheads="1"/>
            </p:cNvSpPr>
            <p:nvPr/>
          </p:nvSpPr>
          <p:spPr bwMode="auto">
            <a:xfrm>
              <a:off x="4343400" y="3684593"/>
              <a:ext cx="1179169" cy="307777"/>
            </a:xfrm>
            <a:prstGeom prst="rect">
              <a:avLst/>
            </a:prstGeom>
            <a:noFill/>
            <a:ln w="9525">
              <a:noFill/>
              <a:miter lim="800000"/>
              <a:headEnd/>
              <a:tailEnd/>
            </a:ln>
          </p:spPr>
          <p:txBody>
            <a:bodyPr wrap="none" lIns="0">
              <a:spAutoFit/>
            </a:bodyPr>
            <a:lstStyle/>
            <a:p>
              <a:r>
                <a:rPr lang="en-US" sz="1400" b="1" dirty="0"/>
                <a:t>Soap request</a:t>
              </a:r>
            </a:p>
          </p:txBody>
        </p:sp>
        <p:sp>
          <p:nvSpPr>
            <p:cNvPr id="123" name="TextBox 75"/>
            <p:cNvSpPr txBox="1">
              <a:spLocks noChangeArrowheads="1"/>
            </p:cNvSpPr>
            <p:nvPr/>
          </p:nvSpPr>
          <p:spPr bwMode="auto">
            <a:xfrm>
              <a:off x="2438400" y="5410200"/>
              <a:ext cx="1179169" cy="307777"/>
            </a:xfrm>
            <a:prstGeom prst="rect">
              <a:avLst/>
            </a:prstGeom>
            <a:noFill/>
            <a:ln w="9525">
              <a:noFill/>
              <a:miter lim="800000"/>
              <a:headEnd/>
              <a:tailEnd/>
            </a:ln>
          </p:spPr>
          <p:txBody>
            <a:bodyPr wrap="none" lIns="0">
              <a:spAutoFit/>
            </a:bodyPr>
            <a:lstStyle/>
            <a:p>
              <a:r>
                <a:rPr lang="en-US" sz="1400" b="1"/>
                <a:t>Soap request</a:t>
              </a:r>
            </a:p>
          </p:txBody>
        </p:sp>
        <p:sp>
          <p:nvSpPr>
            <p:cNvPr id="124" name="TextBox 76"/>
            <p:cNvSpPr txBox="1">
              <a:spLocks noChangeArrowheads="1"/>
            </p:cNvSpPr>
            <p:nvPr/>
          </p:nvSpPr>
          <p:spPr bwMode="auto">
            <a:xfrm>
              <a:off x="6705600" y="5410200"/>
              <a:ext cx="1179169" cy="307777"/>
            </a:xfrm>
            <a:prstGeom prst="rect">
              <a:avLst/>
            </a:prstGeom>
            <a:noFill/>
            <a:ln w="9525">
              <a:noFill/>
              <a:miter lim="800000"/>
              <a:headEnd/>
              <a:tailEnd/>
            </a:ln>
          </p:spPr>
          <p:txBody>
            <a:bodyPr wrap="none" lIns="0">
              <a:spAutoFit/>
            </a:bodyPr>
            <a:lstStyle/>
            <a:p>
              <a:r>
                <a:rPr lang="en-US" sz="1400" b="1"/>
                <a:t>Soap request</a:t>
              </a:r>
            </a:p>
          </p:txBody>
        </p:sp>
        <p:sp>
          <p:nvSpPr>
            <p:cNvPr id="125" name="TextBox 77"/>
            <p:cNvSpPr txBox="1">
              <a:spLocks noChangeArrowheads="1"/>
            </p:cNvSpPr>
            <p:nvPr/>
          </p:nvSpPr>
          <p:spPr bwMode="auto">
            <a:xfrm>
              <a:off x="4303521" y="2455476"/>
              <a:ext cx="1179169" cy="307777"/>
            </a:xfrm>
            <a:prstGeom prst="rect">
              <a:avLst/>
            </a:prstGeom>
            <a:noFill/>
            <a:ln w="9525">
              <a:noFill/>
              <a:miter lim="800000"/>
              <a:headEnd/>
              <a:tailEnd/>
            </a:ln>
          </p:spPr>
          <p:txBody>
            <a:bodyPr wrap="none" lIns="0">
              <a:spAutoFit/>
            </a:bodyPr>
            <a:lstStyle/>
            <a:p>
              <a:r>
                <a:rPr lang="en-US" sz="1400" b="1" dirty="0"/>
                <a:t>Soap request</a:t>
              </a:r>
            </a:p>
          </p:txBody>
        </p:sp>
        <p:sp>
          <p:nvSpPr>
            <p:cNvPr id="126" name="TextBox 78"/>
            <p:cNvSpPr txBox="1">
              <a:spLocks noChangeArrowheads="1"/>
            </p:cNvSpPr>
            <p:nvPr/>
          </p:nvSpPr>
          <p:spPr bwMode="auto">
            <a:xfrm>
              <a:off x="6553199" y="4953000"/>
              <a:ext cx="1980334" cy="307777"/>
            </a:xfrm>
            <a:prstGeom prst="rect">
              <a:avLst/>
            </a:prstGeom>
            <a:noFill/>
            <a:ln w="9525">
              <a:noFill/>
              <a:miter lim="800000"/>
              <a:headEnd/>
              <a:tailEnd/>
            </a:ln>
          </p:spPr>
          <p:txBody>
            <a:bodyPr wrap="none" lIns="0">
              <a:spAutoFit/>
            </a:bodyPr>
            <a:lstStyle/>
            <a:p>
              <a:r>
                <a:rPr lang="en-US" sz="1400" b="1"/>
                <a:t>1) Register Web service</a:t>
              </a:r>
            </a:p>
          </p:txBody>
        </p:sp>
        <p:sp>
          <p:nvSpPr>
            <p:cNvPr id="127" name="TextBox 79"/>
            <p:cNvSpPr txBox="1">
              <a:spLocks noChangeArrowheads="1"/>
            </p:cNvSpPr>
            <p:nvPr/>
          </p:nvSpPr>
          <p:spPr bwMode="auto">
            <a:xfrm>
              <a:off x="2438400" y="4724400"/>
              <a:ext cx="1158859" cy="523220"/>
            </a:xfrm>
            <a:prstGeom prst="rect">
              <a:avLst/>
            </a:prstGeom>
            <a:noFill/>
            <a:ln w="9525">
              <a:noFill/>
              <a:miter lim="800000"/>
              <a:headEnd/>
              <a:tailEnd/>
            </a:ln>
          </p:spPr>
          <p:txBody>
            <a:bodyPr wrap="none" lIns="0">
              <a:spAutoFit/>
            </a:bodyPr>
            <a:lstStyle/>
            <a:p>
              <a:r>
                <a:rPr lang="en-US" sz="1400" b="1"/>
                <a:t>2) Search for </a:t>
              </a:r>
            </a:p>
            <a:p>
              <a:r>
                <a:rPr lang="en-US" sz="1400" b="1"/>
                <a:t>Web service</a:t>
              </a:r>
            </a:p>
          </p:txBody>
        </p:sp>
        <p:sp>
          <p:nvSpPr>
            <p:cNvPr id="128" name="TextBox 80"/>
            <p:cNvSpPr txBox="1">
              <a:spLocks noChangeArrowheads="1"/>
            </p:cNvSpPr>
            <p:nvPr/>
          </p:nvSpPr>
          <p:spPr bwMode="auto">
            <a:xfrm>
              <a:off x="4128396" y="3096126"/>
              <a:ext cx="1647963" cy="523220"/>
            </a:xfrm>
            <a:prstGeom prst="rect">
              <a:avLst/>
            </a:prstGeom>
            <a:noFill/>
            <a:ln w="9525">
              <a:noFill/>
              <a:miter lim="800000"/>
              <a:headEnd/>
              <a:tailEnd/>
            </a:ln>
          </p:spPr>
          <p:txBody>
            <a:bodyPr lIns="0">
              <a:spAutoFit/>
            </a:bodyPr>
            <a:lstStyle/>
            <a:p>
              <a:r>
                <a:rPr lang="en-US" sz="1400" b="1" dirty="0"/>
                <a:t>3) Retrieve WSDL definition</a:t>
              </a:r>
            </a:p>
          </p:txBody>
        </p:sp>
        <p:sp>
          <p:nvSpPr>
            <p:cNvPr id="129" name="TextBox 81"/>
            <p:cNvSpPr txBox="1">
              <a:spLocks noChangeArrowheads="1"/>
            </p:cNvSpPr>
            <p:nvPr/>
          </p:nvSpPr>
          <p:spPr bwMode="auto">
            <a:xfrm>
              <a:off x="3962400" y="2133600"/>
              <a:ext cx="1861412" cy="307777"/>
            </a:xfrm>
            <a:prstGeom prst="rect">
              <a:avLst/>
            </a:prstGeom>
            <a:noFill/>
            <a:ln w="9525">
              <a:noFill/>
              <a:miter lim="800000"/>
              <a:headEnd/>
              <a:tailEnd/>
            </a:ln>
          </p:spPr>
          <p:txBody>
            <a:bodyPr wrap="none" lIns="0">
              <a:spAutoFit/>
            </a:bodyPr>
            <a:lstStyle/>
            <a:p>
              <a:r>
                <a:rPr lang="en-US" sz="1400" b="1"/>
                <a:t>4) Invoke Web service</a:t>
              </a:r>
            </a:p>
          </p:txBody>
        </p:sp>
      </p:grpSp>
      <p:cxnSp>
        <p:nvCxnSpPr>
          <p:cNvPr id="12" name="Straight Arrow Connector 11"/>
          <p:cNvCxnSpPr/>
          <p:nvPr/>
        </p:nvCxnSpPr>
        <p:spPr>
          <a:xfrm>
            <a:off x="2848707" y="2763253"/>
            <a:ext cx="2989385" cy="0"/>
          </a:xfrm>
          <a:prstGeom prst="straightConnector1">
            <a:avLst/>
          </a:prstGeom>
          <a:ln w="31750">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656286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223520" y="453390"/>
            <a:ext cx="8531225" cy="855663"/>
          </a:xfrm>
        </p:spPr>
        <p:txBody>
          <a:bodyPr/>
          <a:lstStyle/>
          <a:p>
            <a:r>
              <a:rPr lang="en-US" sz="1200" dirty="0"/>
              <a:t>1.2.: Messages</a:t>
            </a:r>
            <a:br>
              <a:rPr lang="en-US" sz="1200" dirty="0"/>
            </a:br>
            <a:r>
              <a:rPr lang="en-US" dirty="0"/>
              <a:t>HTTP and SOAP Messages</a:t>
            </a:r>
            <a:endParaRPr lang="en-US" sz="2400" dirty="0"/>
          </a:p>
        </p:txBody>
      </p:sp>
      <p:sp>
        <p:nvSpPr>
          <p:cNvPr id="6" name="Content Placeholder 5"/>
          <p:cNvSpPr>
            <a:spLocks noGrp="1"/>
          </p:cNvSpPr>
          <p:nvPr>
            <p:ph idx="4294967295"/>
          </p:nvPr>
        </p:nvSpPr>
        <p:spPr>
          <a:xfrm>
            <a:off x="298450" y="1495425"/>
            <a:ext cx="8845550" cy="4643438"/>
          </a:xfrm>
        </p:spPr>
        <p:txBody>
          <a:bodyPr/>
          <a:lstStyle/>
          <a:p>
            <a:r>
              <a:rPr lang="en-US" dirty="0"/>
              <a:t>HTTP is a request / response protocol</a:t>
            </a:r>
          </a:p>
          <a:p>
            <a:r>
              <a:rPr lang="en-US" dirty="0"/>
              <a:t>SOAP sends messages over HTTP</a:t>
            </a:r>
          </a:p>
          <a:p>
            <a:r>
              <a:rPr lang="en-US" dirty="0"/>
              <a:t>A valid SOAP message is a well-formed XML document</a:t>
            </a:r>
          </a:p>
          <a:p>
            <a:r>
              <a:rPr lang="en-US" dirty="0"/>
              <a:t>HTTP + XML = SOAP</a:t>
            </a:r>
          </a:p>
          <a:p>
            <a:r>
              <a:rPr lang="en-US" dirty="0"/>
              <a:t>The content -Type header for a SOAP request and response defines the MIME type for the message and the character encoding (optional) used for XML body of the request or response</a:t>
            </a:r>
          </a:p>
          <a:p>
            <a:r>
              <a:rPr lang="en-US" dirty="0"/>
              <a:t>SOAP messages sent over HTTP are placed in the payload of an HTTP request or response</a:t>
            </a:r>
          </a:p>
          <a:p>
            <a:pPr lvl="1"/>
            <a:r>
              <a:rPr lang="en-US" dirty="0"/>
              <a:t>An area that is normally occupied by form data and HTML</a:t>
            </a:r>
          </a:p>
        </p:txBody>
      </p:sp>
    </p:spTree>
    <p:extLst>
      <p:ext uri="{BB962C8B-B14F-4D97-AF65-F5344CB8AC3E}">
        <p14:creationId xmlns:p14="http://schemas.microsoft.com/office/powerpoint/2010/main" val="20643424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298450" y="473710"/>
            <a:ext cx="8531225" cy="855663"/>
          </a:xfrm>
        </p:spPr>
        <p:txBody>
          <a:bodyPr/>
          <a:lstStyle/>
          <a:p>
            <a:r>
              <a:rPr lang="en-US" sz="1200" dirty="0"/>
              <a:t>1.3.: Overview – JAX- WS and JAX - RS</a:t>
            </a:r>
            <a:br>
              <a:rPr lang="en-US" sz="1200" dirty="0"/>
            </a:br>
            <a:r>
              <a:rPr lang="en-US" dirty="0"/>
              <a:t>JAX- WS - Overview</a:t>
            </a:r>
            <a:endParaRPr lang="en-US" sz="2400" dirty="0"/>
          </a:p>
        </p:txBody>
      </p:sp>
      <p:sp>
        <p:nvSpPr>
          <p:cNvPr id="6" name="Content Placeholder 5"/>
          <p:cNvSpPr>
            <a:spLocks noGrp="1"/>
          </p:cNvSpPr>
          <p:nvPr>
            <p:ph idx="4294967295"/>
          </p:nvPr>
        </p:nvSpPr>
        <p:spPr>
          <a:xfrm>
            <a:off x="298450" y="1495425"/>
            <a:ext cx="8845550" cy="4643438"/>
          </a:xfrm>
        </p:spPr>
        <p:txBody>
          <a:bodyPr/>
          <a:lstStyle/>
          <a:p>
            <a:r>
              <a:rPr lang="en-US" dirty="0"/>
              <a:t>The Java API for XML Web Services (JAX-WS) is a Java programming language API for creating web services </a:t>
            </a:r>
          </a:p>
          <a:p>
            <a:r>
              <a:rPr lang="en-US" dirty="0"/>
              <a:t>In JAX-WS, a web service operation invocation is represented by an XML-based protocol, such as SOAP. </a:t>
            </a:r>
          </a:p>
          <a:p>
            <a:pPr lvl="1"/>
            <a:r>
              <a:rPr lang="en-US" dirty="0"/>
              <a:t>The SOAP  specification defines the envelope structure, rules for representing web service invocations and responses</a:t>
            </a:r>
          </a:p>
          <a:p>
            <a:pPr lvl="1"/>
            <a:r>
              <a:rPr lang="en-US" dirty="0"/>
              <a:t>These calls and responses are transmitted as SOAP messages over HTTP</a:t>
            </a:r>
          </a:p>
          <a:p>
            <a:r>
              <a:rPr lang="en-US" dirty="0"/>
              <a:t>With JAX-WS, clients and web services have a big advantage: the platform independence of the Java programming language. </a:t>
            </a:r>
          </a:p>
          <a:p>
            <a:r>
              <a:rPr lang="en-US" dirty="0"/>
              <a:t>In addition, JAX-WS is not restrictive: A JAX-WS client can access a web service that is not running on the Java platform, and vice versa. </a:t>
            </a:r>
          </a:p>
          <a:p>
            <a:endParaRPr lang="en-US" dirty="0"/>
          </a:p>
        </p:txBody>
      </p:sp>
    </p:spTree>
    <p:extLst>
      <p:ext uri="{BB962C8B-B14F-4D97-AF65-F5344CB8AC3E}">
        <p14:creationId xmlns:p14="http://schemas.microsoft.com/office/powerpoint/2010/main" val="24446033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298450" y="412750"/>
            <a:ext cx="8531225" cy="855663"/>
          </a:xfrm>
        </p:spPr>
        <p:txBody>
          <a:bodyPr/>
          <a:lstStyle/>
          <a:p>
            <a:r>
              <a:rPr lang="en-US" sz="1200" dirty="0"/>
              <a:t>1.3.: Overview – JAX- WS and JAX - RS</a:t>
            </a:r>
            <a:br>
              <a:rPr lang="en-US" sz="1200" dirty="0"/>
            </a:br>
            <a:r>
              <a:rPr lang="en-US" dirty="0"/>
              <a:t>JAX- RS - Overview</a:t>
            </a:r>
            <a:endParaRPr lang="en-US" sz="2400" dirty="0"/>
          </a:p>
        </p:txBody>
      </p:sp>
      <p:sp>
        <p:nvSpPr>
          <p:cNvPr id="6" name="Content Placeholder 5"/>
          <p:cNvSpPr>
            <a:spLocks noGrp="1"/>
          </p:cNvSpPr>
          <p:nvPr>
            <p:ph idx="4294967295"/>
          </p:nvPr>
        </p:nvSpPr>
        <p:spPr>
          <a:xfrm>
            <a:off x="298450" y="1495425"/>
            <a:ext cx="8845550" cy="4643438"/>
          </a:xfrm>
        </p:spPr>
        <p:txBody>
          <a:bodyPr/>
          <a:lstStyle/>
          <a:p>
            <a:r>
              <a:rPr lang="en-US" dirty="0"/>
              <a:t>Java API for RESTful Web Services (JAX-RS) uses the REST architecture</a:t>
            </a:r>
          </a:p>
          <a:p>
            <a:r>
              <a:rPr lang="en-US" dirty="0"/>
              <a:t>Representational State Transfer (REST) is an architectural style for web services to improve the performance and scalability</a:t>
            </a:r>
          </a:p>
          <a:p>
            <a:pPr lvl="1"/>
            <a:r>
              <a:rPr lang="en-US" dirty="0"/>
              <a:t>REST enables services to work best on the web</a:t>
            </a:r>
          </a:p>
          <a:p>
            <a:r>
              <a:rPr lang="en-US" dirty="0"/>
              <a:t>In REST style, data and functionality are considered resources and accessed using URI (Uniform resource Identifiers), typically links on the web</a:t>
            </a:r>
          </a:p>
          <a:p>
            <a:r>
              <a:rPr lang="en-US" dirty="0"/>
              <a:t>REST is designed to use a state less communication protocol, like HTTP</a:t>
            </a:r>
          </a:p>
          <a:p>
            <a:r>
              <a:rPr lang="en-US" dirty="0"/>
              <a:t>Using REST producers and consumers exchange representations of resources by using a standardized interface</a:t>
            </a:r>
          </a:p>
          <a:p>
            <a:pPr marL="174625" lvl="1" indent="0">
              <a:buNone/>
            </a:pPr>
            <a:endParaRPr lang="en-US" dirty="0"/>
          </a:p>
        </p:txBody>
      </p:sp>
    </p:spTree>
    <p:extLst>
      <p:ext uri="{BB962C8B-B14F-4D97-AF65-F5344CB8AC3E}">
        <p14:creationId xmlns:p14="http://schemas.microsoft.com/office/powerpoint/2010/main" val="11852224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306387" y="412750"/>
            <a:ext cx="8531225" cy="855663"/>
          </a:xfrm>
        </p:spPr>
        <p:txBody>
          <a:bodyPr>
            <a:normAutofit/>
          </a:bodyPr>
          <a:lstStyle/>
          <a:p>
            <a:r>
              <a:rPr lang="en-US" dirty="0"/>
              <a:t>Summary</a:t>
            </a:r>
            <a:endParaRPr lang="en-US" sz="2400" dirty="0"/>
          </a:p>
        </p:txBody>
      </p:sp>
      <p:sp>
        <p:nvSpPr>
          <p:cNvPr id="2" name="Content Placeholder 1"/>
          <p:cNvSpPr>
            <a:spLocks noGrp="1"/>
          </p:cNvSpPr>
          <p:nvPr>
            <p:ph idx="4294967295"/>
          </p:nvPr>
        </p:nvSpPr>
        <p:spPr>
          <a:xfrm>
            <a:off x="711200" y="1268413"/>
            <a:ext cx="6888163" cy="4643438"/>
          </a:xfrm>
        </p:spPr>
        <p:txBody>
          <a:bodyPr/>
          <a:lstStyle/>
          <a:p>
            <a:r>
              <a:rPr lang="en-US" dirty="0"/>
              <a:t>What we have seen so far:</a:t>
            </a:r>
          </a:p>
          <a:p>
            <a:pPr lvl="1"/>
            <a:r>
              <a:rPr lang="en-US" dirty="0"/>
              <a:t>What is a web service</a:t>
            </a:r>
          </a:p>
          <a:p>
            <a:pPr lvl="1"/>
            <a:r>
              <a:rPr lang="en-US" dirty="0"/>
              <a:t>Overview of Web service components</a:t>
            </a:r>
          </a:p>
          <a:p>
            <a:pPr lvl="1"/>
            <a:r>
              <a:rPr lang="en-US" dirty="0"/>
              <a:t>How do web service work</a:t>
            </a:r>
          </a:p>
          <a:p>
            <a:pPr lvl="1"/>
            <a:r>
              <a:rPr lang="en-US" dirty="0"/>
              <a:t>HTTP and SOAP messages</a:t>
            </a:r>
          </a:p>
          <a:p>
            <a:pPr lvl="1"/>
            <a:r>
              <a:rPr lang="en-US" dirty="0"/>
              <a:t>Overview of JAX- WS and JAX – RS</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406400" y="412750"/>
            <a:ext cx="8531225" cy="855663"/>
          </a:xfrm>
        </p:spPr>
        <p:txBody>
          <a:bodyPr>
            <a:normAutofit/>
          </a:bodyPr>
          <a:lstStyle/>
          <a:p>
            <a:r>
              <a:rPr lang="en-US" dirty="0"/>
              <a:t>Review Question</a:t>
            </a:r>
            <a:endParaRPr lang="en-US" sz="2400" dirty="0"/>
          </a:p>
        </p:txBody>
      </p:sp>
      <p:sp>
        <p:nvSpPr>
          <p:cNvPr id="2" name="Content Placeholder 1"/>
          <p:cNvSpPr>
            <a:spLocks noGrp="1"/>
          </p:cNvSpPr>
          <p:nvPr>
            <p:ph idx="4294967295"/>
          </p:nvPr>
        </p:nvSpPr>
        <p:spPr>
          <a:xfrm>
            <a:off x="721360" y="1268413"/>
            <a:ext cx="6888163" cy="4643438"/>
          </a:xfrm>
        </p:spPr>
        <p:txBody>
          <a:bodyPr/>
          <a:lstStyle/>
          <a:p>
            <a:r>
              <a:rPr lang="en-US" dirty="0"/>
              <a:t>Question 1: Which of the following is not true about a web service ?</a:t>
            </a:r>
          </a:p>
          <a:p>
            <a:pPr lvl="1"/>
            <a:r>
              <a:rPr lang="en-US" dirty="0"/>
              <a:t>Web service is a piece of business software accessible over the internet</a:t>
            </a:r>
          </a:p>
          <a:p>
            <a:pPr lvl="1"/>
            <a:r>
              <a:rPr lang="en-US" dirty="0"/>
              <a:t>Web service is programming language dependent</a:t>
            </a:r>
          </a:p>
          <a:p>
            <a:pPr lvl="1"/>
            <a:r>
              <a:rPr lang="en-US" dirty="0"/>
              <a:t>Web services use standard XML messaging system</a:t>
            </a:r>
          </a:p>
          <a:p>
            <a:pPr lvl="1"/>
            <a:r>
              <a:rPr lang="en-US" dirty="0"/>
              <a:t>Web services consists of service producer, consumer and registry</a:t>
            </a:r>
          </a:p>
          <a:p>
            <a:r>
              <a:rPr lang="en-US" dirty="0"/>
              <a:t>Question 2: State whether true or false ?</a:t>
            </a:r>
          </a:p>
          <a:p>
            <a:pPr lvl="1"/>
            <a:r>
              <a:rPr lang="en-US" dirty="0">
                <a:latin typeface="Arial" pitchFamily="34" charset="0"/>
                <a:cs typeface="Arial" pitchFamily="34" charset="0"/>
              </a:rPr>
              <a:t>UDDI is a directory of web service interfaces described by WSDL, containing information about web services</a:t>
            </a:r>
          </a:p>
          <a:p>
            <a:r>
              <a:rPr lang="en-US" dirty="0"/>
              <a:t>Question 3: Fill in the Blank</a:t>
            </a:r>
          </a:p>
          <a:p>
            <a:pPr lvl="1"/>
            <a:r>
              <a:rPr lang="en-US" dirty="0"/>
              <a:t>The communication between service producers and consumers happen via  ______________________</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306387" y="260350"/>
            <a:ext cx="8531225" cy="855663"/>
          </a:xfrm>
        </p:spPr>
        <p:txBody>
          <a:bodyPr>
            <a:normAutofit/>
          </a:bodyPr>
          <a:lstStyle/>
          <a:p>
            <a:r>
              <a:rPr lang="en-US" dirty="0"/>
              <a:t>Review Question: Match the Following</a:t>
            </a:r>
            <a:endParaRPr lang="en-US" sz="2400" dirty="0"/>
          </a:p>
        </p:txBody>
      </p:sp>
      <p:graphicFrame>
        <p:nvGraphicFramePr>
          <p:cNvPr id="12" name="Group 23"/>
          <p:cNvGraphicFramePr>
            <a:graphicFrameLocks/>
          </p:cNvGraphicFramePr>
          <p:nvPr>
            <p:extLst>
              <p:ext uri="{D42A27DB-BD31-4B8C-83A1-F6EECF244321}">
                <p14:modId xmlns:p14="http://schemas.microsoft.com/office/powerpoint/2010/main" val="447256049"/>
              </p:ext>
            </p:extLst>
          </p:nvPr>
        </p:nvGraphicFramePr>
        <p:xfrm>
          <a:off x="914400" y="981051"/>
          <a:ext cx="2743200" cy="4907280"/>
        </p:xfrm>
        <a:graphic>
          <a:graphicData uri="http://schemas.openxmlformats.org/drawingml/2006/table">
            <a:tbl>
              <a:tblPr/>
              <a:tblGrid>
                <a:gridCol w="2743200">
                  <a:extLst>
                    <a:ext uri="{9D8B030D-6E8A-4147-A177-3AD203B41FA5}">
                      <a16:colId xmlns:a16="http://schemas.microsoft.com/office/drawing/2014/main" val="20000"/>
                    </a:ext>
                  </a:extLst>
                </a:gridCol>
              </a:tblGrid>
              <a:tr h="762000">
                <a:tc>
                  <a:txBody>
                    <a:bodyPr/>
                    <a:lstStyle/>
                    <a:p>
                      <a:pPr marL="381000" marR="0" lvl="0" indent="-381000" algn="l" defTabSz="914400" rtl="0" eaLnBrk="0" fontAlgn="base" latinLnBrk="0" hangingPunct="0">
                        <a:lnSpc>
                          <a:spcPct val="100000"/>
                        </a:lnSpc>
                        <a:spcBef>
                          <a:spcPct val="20000"/>
                        </a:spcBef>
                        <a:spcAft>
                          <a:spcPct val="0"/>
                        </a:spcAft>
                        <a:buClrTx/>
                        <a:buSzTx/>
                        <a:buFontTx/>
                        <a:buAutoNum type="arabicPeriod"/>
                        <a:tabLst/>
                      </a:pPr>
                      <a:r>
                        <a:rPr kumimoji="0" lang="en-US" sz="2200" b="0" i="0" u="none" strike="noStrike" kern="1200" cap="none" normalizeH="0" baseline="0" dirty="0">
                          <a:ln>
                            <a:noFill/>
                          </a:ln>
                          <a:solidFill>
                            <a:schemeClr val="tx1"/>
                          </a:solidFill>
                          <a:effectLst/>
                          <a:latin typeface="+mn-lt"/>
                          <a:ea typeface="+mn-ea"/>
                          <a:cs typeface="+mn-cs"/>
                        </a:rPr>
                        <a:t>SOAP</a:t>
                      </a:r>
                    </a:p>
                  </a:txBody>
                  <a:tcPr horzOverflow="overflow">
                    <a:lnB w="12700" cap="flat" cmpd="sng" algn="ctr">
                      <a:solidFill>
                        <a:schemeClr val="tx2"/>
                      </a:solidFill>
                      <a:prstDash val="solid"/>
                      <a:round/>
                      <a:headEnd type="none" w="med" len="med"/>
                      <a:tailEnd type="none" w="med" len="med"/>
                    </a:lnB>
                  </a:tcPr>
                </a:tc>
                <a:extLst>
                  <a:ext uri="{0D108BD9-81ED-4DB2-BD59-A6C34878D82A}">
                    <a16:rowId xmlns:a16="http://schemas.microsoft.com/office/drawing/2014/main" val="10000"/>
                  </a:ext>
                </a:extLst>
              </a:tr>
              <a:tr h="76200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200" b="0" i="0" u="none" strike="noStrike" kern="1200" cap="none" normalizeH="0" baseline="0" dirty="0">
                          <a:ln>
                            <a:noFill/>
                          </a:ln>
                          <a:solidFill>
                            <a:schemeClr val="tx1"/>
                          </a:solidFill>
                          <a:effectLst/>
                          <a:latin typeface="+mn-lt"/>
                          <a:ea typeface="+mn-ea"/>
                          <a:cs typeface="+mn-cs"/>
                        </a:rPr>
                        <a:t>2.  UDDI</a:t>
                      </a:r>
                    </a:p>
                  </a:txBody>
                  <a:tcPr horzOverflow="overflow">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extLst>
                  <a:ext uri="{0D108BD9-81ED-4DB2-BD59-A6C34878D82A}">
                    <a16:rowId xmlns:a16="http://schemas.microsoft.com/office/drawing/2014/main" val="10001"/>
                  </a:ext>
                </a:extLst>
              </a:tr>
              <a:tr h="76200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200" b="0" i="0" u="none" strike="noStrike" kern="1200" cap="none" normalizeH="0" baseline="0" dirty="0">
                          <a:ln>
                            <a:noFill/>
                          </a:ln>
                          <a:solidFill>
                            <a:schemeClr val="tx1"/>
                          </a:solidFill>
                          <a:effectLst/>
                          <a:latin typeface="+mn-lt"/>
                          <a:ea typeface="+mn-ea"/>
                          <a:cs typeface="+mn-cs"/>
                        </a:rPr>
                        <a:t>3.  WSDL</a:t>
                      </a:r>
                    </a:p>
                  </a:txBody>
                  <a:tcPr horzOverflow="overflow">
                    <a:lnT w="12700" cap="flat" cmpd="sng" algn="ctr">
                      <a:solidFill>
                        <a:schemeClr val="tx2"/>
                      </a:solidFill>
                      <a:prstDash val="solid"/>
                      <a:round/>
                      <a:headEnd type="none" w="med" len="med"/>
                      <a:tailEnd type="none" w="med" len="med"/>
                    </a:lnT>
                  </a:tcPr>
                </a:tc>
                <a:extLst>
                  <a:ext uri="{0D108BD9-81ED-4DB2-BD59-A6C34878D82A}">
                    <a16:rowId xmlns:a16="http://schemas.microsoft.com/office/drawing/2014/main" val="10002"/>
                  </a:ext>
                </a:extLst>
              </a:tr>
              <a:tr h="76200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200" b="0" i="0" u="none" strike="noStrike" kern="1200" cap="none" normalizeH="0" baseline="0" dirty="0">
                          <a:ln>
                            <a:noFill/>
                          </a:ln>
                          <a:solidFill>
                            <a:schemeClr val="tx1"/>
                          </a:solidFill>
                          <a:effectLst/>
                          <a:latin typeface="+mn-lt"/>
                          <a:ea typeface="+mn-ea"/>
                          <a:cs typeface="+mn-cs"/>
                        </a:rPr>
                        <a:t>4. Web service provider _______ calls to registry</a:t>
                      </a:r>
                    </a:p>
                  </a:txBody>
                  <a:tcPr horzOverflow="overflow"/>
                </a:tc>
                <a:extLst>
                  <a:ext uri="{0D108BD9-81ED-4DB2-BD59-A6C34878D82A}">
                    <a16:rowId xmlns:a16="http://schemas.microsoft.com/office/drawing/2014/main" val="10003"/>
                  </a:ext>
                </a:extLst>
              </a:tr>
              <a:tr h="76200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200" b="0" i="0" u="none" strike="noStrike" kern="1200" cap="none" normalizeH="0" baseline="0" dirty="0">
                          <a:ln>
                            <a:noFill/>
                          </a:ln>
                          <a:solidFill>
                            <a:schemeClr val="tx1"/>
                          </a:solidFill>
                          <a:effectLst/>
                          <a:latin typeface="+mn-lt"/>
                          <a:ea typeface="+mn-ea"/>
                          <a:cs typeface="+mn-cs"/>
                        </a:rPr>
                        <a:t>5. JAX - WS</a:t>
                      </a:r>
                    </a:p>
                  </a:txBody>
                  <a:tcPr horzOverflow="overflow"/>
                </a:tc>
                <a:extLst>
                  <a:ext uri="{0D108BD9-81ED-4DB2-BD59-A6C34878D82A}">
                    <a16:rowId xmlns:a16="http://schemas.microsoft.com/office/drawing/2014/main" val="10004"/>
                  </a:ext>
                </a:extLst>
              </a:tr>
              <a:tr h="76200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200" b="0" i="0" u="none" strike="noStrike" kern="1200" cap="none" normalizeH="0" baseline="0" dirty="0">
                          <a:ln>
                            <a:noFill/>
                          </a:ln>
                          <a:solidFill>
                            <a:schemeClr val="tx1"/>
                          </a:solidFill>
                          <a:effectLst/>
                          <a:latin typeface="+mn-lt"/>
                          <a:ea typeface="+mn-ea"/>
                          <a:cs typeface="+mn-cs"/>
                        </a:rPr>
                        <a:t>6. JAX- RS</a:t>
                      </a:r>
                    </a:p>
                  </a:txBody>
                  <a:tcPr horzOverflow="overflow"/>
                </a:tc>
                <a:extLst>
                  <a:ext uri="{0D108BD9-81ED-4DB2-BD59-A6C34878D82A}">
                    <a16:rowId xmlns:a16="http://schemas.microsoft.com/office/drawing/2014/main" val="10005"/>
                  </a:ext>
                </a:extLst>
              </a:tr>
            </a:tbl>
          </a:graphicData>
        </a:graphic>
      </p:graphicFrame>
      <p:graphicFrame>
        <p:nvGraphicFramePr>
          <p:cNvPr id="13" name="Group 26"/>
          <p:cNvGraphicFramePr>
            <a:graphicFrameLocks/>
          </p:cNvGraphicFramePr>
          <p:nvPr>
            <p:extLst>
              <p:ext uri="{D42A27DB-BD31-4B8C-83A1-F6EECF244321}">
                <p14:modId xmlns:p14="http://schemas.microsoft.com/office/powerpoint/2010/main" val="631991887"/>
              </p:ext>
            </p:extLst>
          </p:nvPr>
        </p:nvGraphicFramePr>
        <p:xfrm>
          <a:off x="3975509" y="939300"/>
          <a:ext cx="2800350" cy="5658350"/>
        </p:xfrm>
        <a:graphic>
          <a:graphicData uri="http://schemas.openxmlformats.org/drawingml/2006/table">
            <a:tbl>
              <a:tblPr/>
              <a:tblGrid>
                <a:gridCol w="2800350">
                  <a:extLst>
                    <a:ext uri="{9D8B030D-6E8A-4147-A177-3AD203B41FA5}">
                      <a16:colId xmlns:a16="http://schemas.microsoft.com/office/drawing/2014/main" val="20000"/>
                    </a:ext>
                  </a:extLst>
                </a:gridCol>
              </a:tblGrid>
              <a:tr h="475725">
                <a:tc>
                  <a:txBody>
                    <a:bodyPr/>
                    <a:lstStyle/>
                    <a:p>
                      <a:pPr marL="0" marR="0" lvl="0" indent="0" algn="l" defTabSz="914400" rtl="0" eaLnBrk="0" fontAlgn="base" latinLnBrk="0" hangingPunct="0">
                        <a:lnSpc>
                          <a:spcPct val="100000"/>
                        </a:lnSpc>
                        <a:spcBef>
                          <a:spcPct val="20000"/>
                        </a:spcBef>
                        <a:spcAft>
                          <a:spcPct val="0"/>
                        </a:spcAft>
                        <a:buClrTx/>
                        <a:buSzTx/>
                        <a:buFont typeface="Arial" pitchFamily="34" charset="0"/>
                        <a:buNone/>
                        <a:tabLst/>
                      </a:pPr>
                      <a:r>
                        <a:rPr kumimoji="0" lang="en-US" sz="2200" b="0" i="0" u="none" strike="noStrike" cap="none" normalizeH="0" baseline="0" dirty="0">
                          <a:ln>
                            <a:noFill/>
                          </a:ln>
                          <a:solidFill>
                            <a:schemeClr val="tx1"/>
                          </a:solidFill>
                          <a:effectLst/>
                          <a:latin typeface="+mn-lt"/>
                        </a:rPr>
                        <a:t> a. Web services description language</a:t>
                      </a:r>
                    </a:p>
                  </a:txBody>
                  <a:tcPr horzOverflow="overflow"/>
                </a:tc>
                <a:extLst>
                  <a:ext uri="{0D108BD9-81ED-4DB2-BD59-A6C34878D82A}">
                    <a16:rowId xmlns:a16="http://schemas.microsoft.com/office/drawing/2014/main" val="10000"/>
                  </a:ext>
                </a:extLst>
              </a:tr>
              <a:tr h="507230">
                <a:tc>
                  <a:txBody>
                    <a:bodyPr/>
                    <a:lstStyle/>
                    <a:p>
                      <a:pPr marL="0" marR="0" lvl="0" indent="0" algn="l" defTabSz="914400" rtl="0" eaLnBrk="0" fontAlgn="base" latinLnBrk="0" hangingPunct="0">
                        <a:lnSpc>
                          <a:spcPct val="100000"/>
                        </a:lnSpc>
                        <a:spcBef>
                          <a:spcPct val="20000"/>
                        </a:spcBef>
                        <a:spcAft>
                          <a:spcPct val="0"/>
                        </a:spcAft>
                        <a:buClrTx/>
                        <a:buSzTx/>
                        <a:buFont typeface="Arial" pitchFamily="34" charset="0"/>
                        <a:buNone/>
                        <a:tabLst/>
                      </a:pPr>
                      <a:r>
                        <a:rPr kumimoji="0" lang="en-US" sz="2200" b="0" i="0" u="none" strike="noStrike" cap="none" normalizeH="0" baseline="0" dirty="0">
                          <a:ln>
                            <a:noFill/>
                          </a:ln>
                          <a:solidFill>
                            <a:schemeClr val="tx1"/>
                          </a:solidFill>
                          <a:effectLst/>
                          <a:latin typeface="+mn-lt"/>
                        </a:rPr>
                        <a:t>b. Publish</a:t>
                      </a:r>
                    </a:p>
                  </a:txBody>
                  <a:tcPr horzOverflow="overflow"/>
                </a:tc>
                <a:extLst>
                  <a:ext uri="{0D108BD9-81ED-4DB2-BD59-A6C34878D82A}">
                    <a16:rowId xmlns:a16="http://schemas.microsoft.com/office/drawing/2014/main" val="10001"/>
                  </a:ext>
                </a:extLst>
              </a:tr>
              <a:tr h="762000">
                <a:tc>
                  <a:txBody>
                    <a:bodyPr/>
                    <a:lstStyle/>
                    <a:p>
                      <a:pPr marL="0" marR="0" lvl="0" indent="0" algn="l" defTabSz="914400" rtl="0" eaLnBrk="0" fontAlgn="base" latinLnBrk="0" hangingPunct="0">
                        <a:lnSpc>
                          <a:spcPct val="100000"/>
                        </a:lnSpc>
                        <a:spcBef>
                          <a:spcPct val="20000"/>
                        </a:spcBef>
                        <a:spcAft>
                          <a:spcPct val="0"/>
                        </a:spcAft>
                        <a:buClrTx/>
                        <a:buSzTx/>
                        <a:buFont typeface="Arial" pitchFamily="34" charset="0"/>
                        <a:buNone/>
                        <a:tabLst/>
                      </a:pPr>
                      <a:r>
                        <a:rPr kumimoji="0" lang="en-US" sz="2200" b="0" i="0" u="none" strike="noStrike" cap="none" normalizeH="0" baseline="0" dirty="0">
                          <a:ln>
                            <a:noFill/>
                          </a:ln>
                          <a:solidFill>
                            <a:schemeClr val="tx1"/>
                          </a:solidFill>
                          <a:effectLst/>
                          <a:latin typeface="+mn-lt"/>
                        </a:rPr>
                        <a:t>c.  Universal definition, Discovery and Integration </a:t>
                      </a:r>
                    </a:p>
                  </a:txBody>
                  <a:tcPr horzOverflow="overflow"/>
                </a:tc>
                <a:extLst>
                  <a:ext uri="{0D108BD9-81ED-4DB2-BD59-A6C34878D82A}">
                    <a16:rowId xmlns:a16="http://schemas.microsoft.com/office/drawing/2014/main" val="10002"/>
                  </a:ext>
                </a:extLst>
              </a:tr>
              <a:tr h="768667">
                <a:tc>
                  <a:txBody>
                    <a:bodyPr/>
                    <a:lstStyle/>
                    <a:p>
                      <a:pPr marL="0" marR="0" lvl="0" indent="0" algn="l" defTabSz="914400" rtl="0" eaLnBrk="0" fontAlgn="base" latinLnBrk="0" hangingPunct="0">
                        <a:lnSpc>
                          <a:spcPct val="100000"/>
                        </a:lnSpc>
                        <a:spcBef>
                          <a:spcPct val="20000"/>
                        </a:spcBef>
                        <a:spcAft>
                          <a:spcPct val="0"/>
                        </a:spcAft>
                        <a:buClrTx/>
                        <a:buSzTx/>
                        <a:buFont typeface="Arial" pitchFamily="34" charset="0"/>
                        <a:buNone/>
                        <a:tabLst/>
                      </a:pPr>
                      <a:r>
                        <a:rPr kumimoji="0" lang="en-US" sz="2200" b="0" i="0" u="none" strike="noStrike" cap="none" normalizeH="0" baseline="0" dirty="0">
                          <a:ln>
                            <a:noFill/>
                          </a:ln>
                          <a:solidFill>
                            <a:schemeClr val="tx1"/>
                          </a:solidFill>
                          <a:effectLst/>
                          <a:latin typeface="+mn-lt"/>
                        </a:rPr>
                        <a:t>d. Java API for RESTful Web services</a:t>
                      </a:r>
                    </a:p>
                  </a:txBody>
                  <a:tcPr horzOverflow="overflow"/>
                </a:tc>
                <a:extLst>
                  <a:ext uri="{0D108BD9-81ED-4DB2-BD59-A6C34878D82A}">
                    <a16:rowId xmlns:a16="http://schemas.microsoft.com/office/drawing/2014/main" val="10003"/>
                  </a:ext>
                </a:extLst>
              </a:tr>
              <a:tr h="762000">
                <a:tc>
                  <a:txBody>
                    <a:bodyPr/>
                    <a:lstStyle/>
                    <a:p>
                      <a:pPr marL="0" marR="0" lvl="0" indent="0" algn="l" defTabSz="914400" rtl="0" eaLnBrk="0" fontAlgn="base" latinLnBrk="0" hangingPunct="0">
                        <a:lnSpc>
                          <a:spcPct val="100000"/>
                        </a:lnSpc>
                        <a:spcBef>
                          <a:spcPct val="20000"/>
                        </a:spcBef>
                        <a:spcAft>
                          <a:spcPct val="0"/>
                        </a:spcAft>
                        <a:buClrTx/>
                        <a:buSzTx/>
                        <a:buFont typeface="Arial" pitchFamily="34" charset="0"/>
                        <a:buNone/>
                        <a:tabLst/>
                      </a:pPr>
                      <a:r>
                        <a:rPr kumimoji="0" lang="en-US" sz="2200" b="0" i="0" u="none" strike="noStrike" cap="none" normalizeH="0" baseline="0" dirty="0">
                          <a:ln>
                            <a:noFill/>
                          </a:ln>
                          <a:solidFill>
                            <a:schemeClr val="tx1"/>
                          </a:solidFill>
                          <a:effectLst/>
                          <a:latin typeface="+mn-lt"/>
                        </a:rPr>
                        <a:t>e. Java API for XML web services</a:t>
                      </a:r>
                    </a:p>
                  </a:txBody>
                  <a:tcPr horzOverflow="overflow"/>
                </a:tc>
                <a:extLst>
                  <a:ext uri="{0D108BD9-81ED-4DB2-BD59-A6C34878D82A}">
                    <a16:rowId xmlns:a16="http://schemas.microsoft.com/office/drawing/2014/main" val="10004"/>
                  </a:ext>
                </a:extLst>
              </a:tr>
              <a:tr h="762000">
                <a:tc>
                  <a:txBody>
                    <a:bodyPr/>
                    <a:lstStyle/>
                    <a:p>
                      <a:pPr marL="0" marR="0" lvl="0" indent="0" algn="l" defTabSz="914400" rtl="0" eaLnBrk="0" fontAlgn="base" latinLnBrk="0" hangingPunct="0">
                        <a:lnSpc>
                          <a:spcPct val="100000"/>
                        </a:lnSpc>
                        <a:spcBef>
                          <a:spcPct val="20000"/>
                        </a:spcBef>
                        <a:spcAft>
                          <a:spcPct val="0"/>
                        </a:spcAft>
                        <a:buClrTx/>
                        <a:buSzTx/>
                        <a:buFont typeface="Arial" pitchFamily="34" charset="0"/>
                        <a:buNone/>
                        <a:tabLst/>
                      </a:pPr>
                      <a:r>
                        <a:rPr kumimoji="0" lang="en-US" sz="2200" b="0" i="0" u="none" strike="noStrike" cap="none" normalizeH="0" baseline="0" dirty="0">
                          <a:ln>
                            <a:noFill/>
                          </a:ln>
                          <a:solidFill>
                            <a:schemeClr val="tx1"/>
                          </a:solidFill>
                          <a:effectLst/>
                          <a:latin typeface="+mn-lt"/>
                        </a:rPr>
                        <a:t> f. Simple Object Access Protocol</a:t>
                      </a:r>
                    </a:p>
                  </a:txBody>
                  <a:tcPr horzOverflow="overflow"/>
                </a:tc>
                <a:extLst>
                  <a:ext uri="{0D108BD9-81ED-4DB2-BD59-A6C34878D82A}">
                    <a16:rowId xmlns:a16="http://schemas.microsoft.com/office/drawing/2014/main" val="10005"/>
                  </a:ext>
                </a:extLst>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A9CE5AB0-25B3-4151-B5CF-51ED82F23F4C}"/>
              </a:ext>
            </a:extLst>
          </p:cNvPr>
          <p:cNvSpPr>
            <a:spLocks noGrp="1"/>
          </p:cNvSpPr>
          <p:nvPr>
            <p:ph type="pic" sz="quarter" idx="10"/>
          </p:nvPr>
        </p:nvSpPr>
        <p:spPr/>
      </p:sp>
      <p:sp>
        <p:nvSpPr>
          <p:cNvPr id="4" name="Title 3"/>
          <p:cNvSpPr>
            <a:spLocks noGrp="1"/>
          </p:cNvSpPr>
          <p:nvPr>
            <p:ph type="title"/>
          </p:nvPr>
        </p:nvSpPr>
        <p:spPr/>
        <p:txBody>
          <a:bodyPr>
            <a:normAutofit/>
          </a:bodyPr>
          <a:lstStyle/>
          <a:p>
            <a:r>
              <a:rPr lang="en-US" sz="2800" dirty="0"/>
              <a:t>Lesson Objectives</a:t>
            </a:r>
          </a:p>
        </p:txBody>
      </p:sp>
      <p:sp>
        <p:nvSpPr>
          <p:cNvPr id="5" name="Content Placeholder 4"/>
          <p:cNvSpPr>
            <a:spLocks noGrp="1"/>
          </p:cNvSpPr>
          <p:nvPr>
            <p:ph type="body" sz="quarter" idx="35"/>
          </p:nvPr>
        </p:nvSpPr>
        <p:spPr>
          <a:xfrm>
            <a:off x="313194" y="1430234"/>
            <a:ext cx="4970006" cy="4848646"/>
          </a:xfrm>
        </p:spPr>
        <p:txBody>
          <a:bodyPr/>
          <a:lstStyle/>
          <a:p>
            <a:pPr marL="285750" indent="-285750">
              <a:buFont typeface="Arial" panose="020B0604020202020204" pitchFamily="34" charset="0"/>
              <a:buChar char="•"/>
            </a:pPr>
            <a:r>
              <a:rPr lang="en-US" sz="1800" dirty="0">
                <a:solidFill>
                  <a:schemeClr val="tx2"/>
                </a:solidFill>
              </a:rPr>
              <a:t>What are Web services</a:t>
            </a:r>
          </a:p>
          <a:p>
            <a:pPr marL="285750" indent="-285750">
              <a:buFont typeface="Arial" panose="020B0604020202020204" pitchFamily="34" charset="0"/>
              <a:buChar char="•"/>
            </a:pPr>
            <a:endParaRPr lang="en-US" sz="1800" dirty="0">
              <a:solidFill>
                <a:schemeClr val="tx2"/>
              </a:solidFill>
            </a:endParaRPr>
          </a:p>
          <a:p>
            <a:pPr lvl="2"/>
            <a:r>
              <a:rPr lang="en-US" sz="1650" dirty="0">
                <a:solidFill>
                  <a:schemeClr val="tx2"/>
                </a:solidFill>
              </a:rPr>
              <a:t>Web service Components and  Architecture</a:t>
            </a:r>
          </a:p>
          <a:p>
            <a:pPr lvl="2"/>
            <a:r>
              <a:rPr lang="en-US" sz="1650" dirty="0">
                <a:solidFill>
                  <a:schemeClr val="tx2"/>
                </a:solidFill>
              </a:rPr>
              <a:t>How do web services work ?</a:t>
            </a:r>
          </a:p>
          <a:p>
            <a:pPr lvl="2"/>
            <a:endParaRPr lang="en-US" sz="1650" dirty="0">
              <a:solidFill>
                <a:schemeClr val="tx2"/>
              </a:solidFill>
            </a:endParaRPr>
          </a:p>
          <a:p>
            <a:pPr marL="285750" indent="-285750">
              <a:buFont typeface="Arial" panose="020B0604020202020204" pitchFamily="34" charset="0"/>
              <a:buChar char="•"/>
            </a:pPr>
            <a:r>
              <a:rPr lang="en-US" sz="1800" dirty="0">
                <a:solidFill>
                  <a:schemeClr val="tx2"/>
                </a:solidFill>
              </a:rPr>
              <a:t>HTTP and SOAP messages</a:t>
            </a:r>
          </a:p>
          <a:p>
            <a:pPr marL="285750" indent="-285750">
              <a:buFont typeface="Arial" panose="020B0604020202020204" pitchFamily="34" charset="0"/>
              <a:buChar char="•"/>
            </a:pPr>
            <a:endParaRPr lang="en-US" sz="1800" dirty="0">
              <a:solidFill>
                <a:schemeClr val="tx2"/>
              </a:solidFill>
            </a:endParaRPr>
          </a:p>
          <a:p>
            <a:pPr marL="285750" indent="-285750">
              <a:buFont typeface="Arial" panose="020B0604020202020204" pitchFamily="34" charset="0"/>
              <a:buChar char="•"/>
            </a:pPr>
            <a:r>
              <a:rPr lang="en-US" sz="1800" dirty="0">
                <a:solidFill>
                  <a:schemeClr val="tx2"/>
                </a:solidFill>
              </a:rPr>
              <a:t>Overview of JAX – WS and JAX - RS</a:t>
            </a:r>
          </a:p>
          <a:p>
            <a:endParaRPr lang="en-US" dirty="0"/>
          </a:p>
          <a:p>
            <a:endParaRPr 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306386" y="483870"/>
            <a:ext cx="8531225" cy="855663"/>
          </a:xfrm>
        </p:spPr>
        <p:txBody>
          <a:bodyPr/>
          <a:lstStyle/>
          <a:p>
            <a:r>
              <a:rPr lang="en-US" sz="1200" dirty="0"/>
              <a:t>1.1: Overview</a:t>
            </a:r>
            <a:br>
              <a:rPr lang="en-US" dirty="0"/>
            </a:br>
            <a:r>
              <a:rPr lang="en-US" sz="2000" dirty="0"/>
              <a:t>Web Services - Overview</a:t>
            </a:r>
          </a:p>
        </p:txBody>
      </p:sp>
      <p:sp>
        <p:nvSpPr>
          <p:cNvPr id="3" name="Content Placeholder 2"/>
          <p:cNvSpPr>
            <a:spLocks noGrp="1"/>
          </p:cNvSpPr>
          <p:nvPr>
            <p:ph idx="4294967295"/>
          </p:nvPr>
        </p:nvSpPr>
        <p:spPr>
          <a:xfrm>
            <a:off x="230981" y="1296035"/>
            <a:ext cx="8682037" cy="5078095"/>
          </a:xfrm>
        </p:spPr>
        <p:txBody>
          <a:bodyPr>
            <a:normAutofit/>
          </a:bodyPr>
          <a:lstStyle/>
          <a:p>
            <a:r>
              <a:rPr lang="en-US" sz="1800" dirty="0">
                <a:solidFill>
                  <a:schemeClr val="tx2"/>
                </a:solidFill>
              </a:rPr>
              <a:t>Web Service is a piece of business logic located somewhere on the internet, that is accessible through HTTP, with following features:</a:t>
            </a:r>
          </a:p>
          <a:p>
            <a:pPr lvl="1"/>
            <a:endParaRPr lang="en-US" sz="1650" dirty="0">
              <a:solidFill>
                <a:schemeClr val="tx2"/>
              </a:solidFill>
            </a:endParaRPr>
          </a:p>
          <a:p>
            <a:pPr lvl="2"/>
            <a:r>
              <a:rPr lang="en-US" sz="1650" dirty="0">
                <a:solidFill>
                  <a:schemeClr val="tx2"/>
                </a:solidFill>
              </a:rPr>
              <a:t>Web services use an  XML messaging system</a:t>
            </a:r>
          </a:p>
          <a:p>
            <a:pPr lvl="2"/>
            <a:endParaRPr lang="en-US" sz="1650" dirty="0">
              <a:solidFill>
                <a:schemeClr val="tx2"/>
              </a:solidFill>
            </a:endParaRPr>
          </a:p>
          <a:p>
            <a:pPr lvl="2"/>
            <a:r>
              <a:rPr lang="en-US" sz="1650" dirty="0">
                <a:solidFill>
                  <a:schemeClr val="tx2"/>
                </a:solidFill>
              </a:rPr>
              <a:t>Are not tied to any one operating system or programming language</a:t>
            </a:r>
          </a:p>
          <a:p>
            <a:pPr lvl="2"/>
            <a:endParaRPr lang="en-US" sz="1650" dirty="0">
              <a:solidFill>
                <a:schemeClr val="tx2"/>
              </a:solidFill>
            </a:endParaRPr>
          </a:p>
          <a:p>
            <a:pPr lvl="2"/>
            <a:r>
              <a:rPr lang="en-US" sz="1650" dirty="0">
                <a:solidFill>
                  <a:schemeClr val="tx2"/>
                </a:solidFill>
              </a:rPr>
              <a:t>Support applications that require interoperability across heterogeneous systems</a:t>
            </a:r>
          </a:p>
          <a:p>
            <a:pPr lvl="1"/>
            <a:endParaRPr lang="en-US" sz="1800" dirty="0">
              <a:solidFill>
                <a:schemeClr val="tx2"/>
              </a:solidFill>
            </a:endParaRPr>
          </a:p>
          <a:p>
            <a:r>
              <a:rPr lang="en-US" sz="1800" dirty="0">
                <a:solidFill>
                  <a:schemeClr val="tx2"/>
                </a:solidFill>
              </a:rPr>
              <a:t>Official definition of Web Service is:</a:t>
            </a:r>
          </a:p>
          <a:p>
            <a:endParaRPr lang="en-US" sz="1800" dirty="0">
              <a:solidFill>
                <a:schemeClr val="tx2"/>
              </a:solidFill>
            </a:endParaRPr>
          </a:p>
          <a:p>
            <a:pPr lvl="2"/>
            <a:r>
              <a:rPr lang="en-US" sz="1650" dirty="0">
                <a:solidFill>
                  <a:schemeClr val="tx2"/>
                </a:solidFill>
              </a:rPr>
              <a:t>A software system designed to support interoperable machine-to-machine interaction over a network</a:t>
            </a:r>
          </a:p>
          <a:p>
            <a:pPr lvl="1"/>
            <a:endParaRPr lang="en-US" sz="1800" dirty="0">
              <a:solidFill>
                <a:schemeClr val="tx2"/>
              </a:solidFill>
            </a:endParaRPr>
          </a:p>
          <a:p>
            <a:r>
              <a:rPr lang="en-US" sz="1800" dirty="0">
                <a:solidFill>
                  <a:schemeClr val="tx2"/>
                </a:solidFill>
              </a:rPr>
              <a:t>Web Services are actively used in following application areas:</a:t>
            </a:r>
          </a:p>
          <a:p>
            <a:pPr lvl="2"/>
            <a:r>
              <a:rPr lang="en-US" sz="1650" dirty="0">
                <a:solidFill>
                  <a:schemeClr val="tx2"/>
                </a:solidFill>
              </a:rPr>
              <a:t>In any e-commerce application during payment transactions</a:t>
            </a:r>
          </a:p>
          <a:p>
            <a:pPr lvl="2"/>
            <a:endParaRPr lang="en-US" sz="1650" dirty="0">
              <a:solidFill>
                <a:schemeClr val="tx2"/>
              </a:solidFill>
            </a:endParaRPr>
          </a:p>
          <a:p>
            <a:pPr lvl="2"/>
            <a:r>
              <a:rPr lang="en-US" sz="1650" dirty="0">
                <a:solidFill>
                  <a:schemeClr val="tx2"/>
                </a:solidFill>
              </a:rPr>
              <a:t>In any order processing system to place an order via different platforms( example - web, mobile)</a:t>
            </a:r>
          </a:p>
        </p:txBody>
      </p:sp>
    </p:spTree>
    <p:extLst>
      <p:ext uri="{BB962C8B-B14F-4D97-AF65-F5344CB8AC3E}">
        <p14:creationId xmlns:p14="http://schemas.microsoft.com/office/powerpoint/2010/main" val="2191980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162560" y="463550"/>
            <a:ext cx="8531225" cy="855663"/>
          </a:xfrm>
        </p:spPr>
        <p:txBody>
          <a:bodyPr/>
          <a:lstStyle/>
          <a:p>
            <a:r>
              <a:rPr lang="en-US" sz="1200" dirty="0"/>
              <a:t>1.1.1: Components </a:t>
            </a:r>
            <a:br>
              <a:rPr lang="en-US" dirty="0"/>
            </a:br>
            <a:r>
              <a:rPr lang="en-US" dirty="0"/>
              <a:t>Web service – Components </a:t>
            </a:r>
            <a:endParaRPr lang="en-US" sz="2400" dirty="0"/>
          </a:p>
        </p:txBody>
      </p:sp>
      <p:sp>
        <p:nvSpPr>
          <p:cNvPr id="2" name="Content Placeholder 1"/>
          <p:cNvSpPr>
            <a:spLocks noGrp="1"/>
          </p:cNvSpPr>
          <p:nvPr>
            <p:ph idx="4294967295"/>
          </p:nvPr>
        </p:nvSpPr>
        <p:spPr>
          <a:xfrm>
            <a:off x="298450" y="1495425"/>
            <a:ext cx="8845550" cy="4643438"/>
          </a:xfrm>
        </p:spPr>
        <p:txBody>
          <a:bodyPr/>
          <a:lstStyle/>
          <a:p>
            <a:r>
              <a:rPr lang="en-US" dirty="0"/>
              <a:t>SOAP</a:t>
            </a:r>
          </a:p>
          <a:p>
            <a:pPr lvl="1"/>
            <a:r>
              <a:rPr lang="en-US" dirty="0"/>
              <a:t>SOAP is an XML based messaging protocol (format) for inter-service/application communication</a:t>
            </a:r>
          </a:p>
          <a:p>
            <a:pPr lvl="1"/>
            <a:r>
              <a:rPr lang="en-US" dirty="0"/>
              <a:t>Defines a set of rules for structuring messages</a:t>
            </a:r>
          </a:p>
          <a:p>
            <a:pPr lvl="1"/>
            <a:r>
              <a:rPr lang="en-US" dirty="0"/>
              <a:t>SOAP is XML based, so it is platform independent and language independent. In other words, it can be used with Java, </a:t>
            </a:r>
            <a:r>
              <a:rPr lang="en-US" dirty="0" err="1"/>
              <a:t>.Net</a:t>
            </a:r>
            <a:r>
              <a:rPr lang="en-US" dirty="0"/>
              <a:t> or PHP language on any platform</a:t>
            </a:r>
          </a:p>
          <a:p>
            <a:pPr lvl="1"/>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298450" y="465828"/>
            <a:ext cx="8531225" cy="855663"/>
          </a:xfrm>
        </p:spPr>
        <p:txBody>
          <a:bodyPr/>
          <a:lstStyle/>
          <a:p>
            <a:r>
              <a:rPr lang="en-US" sz="1200" dirty="0"/>
              <a:t>1.1.1: Components</a:t>
            </a:r>
            <a:br>
              <a:rPr lang="en-US" sz="1200" dirty="0"/>
            </a:br>
            <a:r>
              <a:rPr lang="en-US" dirty="0"/>
              <a:t>Web service - Components</a:t>
            </a:r>
            <a:endParaRPr lang="en-US" sz="2400" dirty="0"/>
          </a:p>
        </p:txBody>
      </p:sp>
      <p:sp>
        <p:nvSpPr>
          <p:cNvPr id="2" name="Content Placeholder 1"/>
          <p:cNvSpPr>
            <a:spLocks noGrp="1"/>
          </p:cNvSpPr>
          <p:nvPr>
            <p:ph idx="4294967295"/>
          </p:nvPr>
        </p:nvSpPr>
        <p:spPr>
          <a:xfrm>
            <a:off x="298450" y="1495425"/>
            <a:ext cx="8845550" cy="4643438"/>
          </a:xfrm>
        </p:spPr>
        <p:txBody>
          <a:bodyPr/>
          <a:lstStyle/>
          <a:p>
            <a:r>
              <a:rPr lang="en-US" dirty="0"/>
              <a:t>A SOAP message looks as follows:</a:t>
            </a:r>
          </a:p>
          <a:p>
            <a:pPr lvl="1"/>
            <a:endParaRPr lang="en-US" dirty="0"/>
          </a:p>
        </p:txBody>
      </p:sp>
      <p:sp>
        <p:nvSpPr>
          <p:cNvPr id="5" name="Rectangle 4"/>
          <p:cNvSpPr/>
          <p:nvPr/>
        </p:nvSpPr>
        <p:spPr>
          <a:xfrm>
            <a:off x="1797999" y="2433963"/>
            <a:ext cx="1247775" cy="108585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3" name="Text Box 4"/>
          <p:cNvSpPr txBox="1">
            <a:spLocks noChangeArrowheads="1"/>
          </p:cNvSpPr>
          <p:nvPr/>
        </p:nvSpPr>
        <p:spPr bwMode="auto">
          <a:xfrm>
            <a:off x="2012311" y="2709548"/>
            <a:ext cx="819150" cy="600075"/>
          </a:xfrm>
          <a:prstGeom prst="rect">
            <a:avLst/>
          </a:prstGeom>
          <a:solidFill>
            <a:srgbClr val="FFFFFF"/>
          </a:solidFill>
          <a:ln>
            <a:noFill/>
          </a:ln>
          <a:extLst>
            <a:ext uri="{91240B29-F687-4F45-9708-019B960494DF}">
              <a14:hiddenLine xmlns:a14="http://schemas.microsoft.com/office/drawing/2010/main" w="6350">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100" b="0" i="0" u="none" strike="noStrike" cap="none" normalizeH="0" baseline="0" dirty="0">
                <a:ln>
                  <a:noFill/>
                </a:ln>
                <a:solidFill>
                  <a:schemeClr val="tx1"/>
                </a:solidFill>
                <a:effectLst/>
                <a:latin typeface="Calibri" pitchFamily="34" charset="0"/>
                <a:ea typeface="Calibri" pitchFamily="34" charset="0"/>
                <a:cs typeface="Times New Roman" pitchFamily="18" charset="0"/>
              </a:rPr>
              <a:t>Service Provider</a:t>
            </a:r>
            <a:endParaRPr kumimoji="0" lang="en-US" alt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8" name="Rectangle 7"/>
          <p:cNvSpPr/>
          <p:nvPr/>
        </p:nvSpPr>
        <p:spPr>
          <a:xfrm>
            <a:off x="5617524" y="2328836"/>
            <a:ext cx="1187037" cy="109643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4" name="Text Box 6"/>
          <p:cNvSpPr txBox="1">
            <a:spLocks noChangeArrowheads="1"/>
          </p:cNvSpPr>
          <p:nvPr/>
        </p:nvSpPr>
        <p:spPr bwMode="auto">
          <a:xfrm>
            <a:off x="5822682" y="2609620"/>
            <a:ext cx="809625" cy="472395"/>
          </a:xfrm>
          <a:prstGeom prst="rect">
            <a:avLst/>
          </a:prstGeom>
          <a:solidFill>
            <a:srgbClr val="FFFFFF"/>
          </a:solidFill>
          <a:ln>
            <a:noFill/>
          </a:ln>
          <a:extLst>
            <a:ext uri="{91240B29-F687-4F45-9708-019B960494DF}">
              <a14:hiddenLine xmlns:a14="http://schemas.microsoft.com/office/drawing/2010/main" w="6350">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100" b="0" i="0" u="none" strike="noStrike" cap="none" normalizeH="0" baseline="0" dirty="0">
                <a:ln>
                  <a:noFill/>
                </a:ln>
                <a:solidFill>
                  <a:schemeClr val="tx1"/>
                </a:solidFill>
                <a:effectLst/>
                <a:latin typeface="Calibri" pitchFamily="34" charset="0"/>
                <a:ea typeface="Calibri" pitchFamily="34" charset="0"/>
                <a:cs typeface="Times New Roman" pitchFamily="18" charset="0"/>
              </a:rPr>
              <a:t>Service Consumer</a:t>
            </a:r>
            <a:endParaRPr kumimoji="0" lang="en-US" altLang="en-US" sz="1800" b="0" i="0" u="none" strike="noStrike" cap="none" normalizeH="0" baseline="0" dirty="0">
              <a:ln>
                <a:noFill/>
              </a:ln>
              <a:solidFill>
                <a:schemeClr val="tx1"/>
              </a:solidFill>
              <a:effectLst/>
              <a:latin typeface="Arial" pitchFamily="34" charset="0"/>
              <a:cs typeface="Arial" pitchFamily="34" charset="0"/>
            </a:endParaRPr>
          </a:p>
        </p:txBody>
      </p:sp>
      <p:cxnSp>
        <p:nvCxnSpPr>
          <p:cNvPr id="9" name="Straight Arrow Connector 8"/>
          <p:cNvCxnSpPr/>
          <p:nvPr/>
        </p:nvCxnSpPr>
        <p:spPr>
          <a:xfrm flipH="1">
            <a:off x="3045774" y="2816246"/>
            <a:ext cx="2571750"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V="1">
            <a:off x="3045774" y="3181230"/>
            <a:ext cx="2571750"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 name="Text Box 9"/>
          <p:cNvSpPr txBox="1">
            <a:spLocks noChangeArrowheads="1"/>
          </p:cNvSpPr>
          <p:nvPr/>
        </p:nvSpPr>
        <p:spPr bwMode="auto">
          <a:xfrm>
            <a:off x="3531669" y="2871762"/>
            <a:ext cx="1867519" cy="210253"/>
          </a:xfrm>
          <a:prstGeom prst="rect">
            <a:avLst/>
          </a:prstGeom>
          <a:solidFill>
            <a:srgbClr val="FFFFFF"/>
          </a:solidFill>
          <a:ln>
            <a:noFill/>
          </a:ln>
          <a:extLst>
            <a:ext uri="{91240B29-F687-4F45-9708-019B960494DF}">
              <a14:hiddenLine xmlns:a14="http://schemas.microsoft.com/office/drawing/2010/main" w="6350">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100" b="0" i="0" u="none" strike="noStrike" cap="none" normalizeH="0" baseline="0" dirty="0">
                <a:ln>
                  <a:noFill/>
                </a:ln>
                <a:solidFill>
                  <a:schemeClr val="tx1"/>
                </a:solidFill>
                <a:effectLst/>
                <a:latin typeface="Calibri" pitchFamily="34" charset="0"/>
                <a:ea typeface="Calibri" pitchFamily="34" charset="0"/>
                <a:cs typeface="Times New Roman" pitchFamily="18" charset="0"/>
              </a:rPr>
              <a:t>SOAP service request</a:t>
            </a:r>
            <a:endParaRPr kumimoji="0" lang="en-US" alt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11" name="Text Box 10"/>
          <p:cNvSpPr txBox="1">
            <a:spLocks noChangeArrowheads="1"/>
          </p:cNvSpPr>
          <p:nvPr/>
        </p:nvSpPr>
        <p:spPr bwMode="auto">
          <a:xfrm>
            <a:off x="3579604" y="3259027"/>
            <a:ext cx="1771650" cy="266700"/>
          </a:xfrm>
          <a:prstGeom prst="rect">
            <a:avLst/>
          </a:prstGeom>
          <a:solidFill>
            <a:srgbClr val="FFFFFF"/>
          </a:solidFill>
          <a:ln>
            <a:noFill/>
          </a:ln>
          <a:extLst>
            <a:ext uri="{91240B29-F687-4F45-9708-019B960494DF}">
              <a14:hiddenLine xmlns:a14="http://schemas.microsoft.com/office/drawing/2010/main" w="6350">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100" b="0" i="0" u="none" strike="noStrike" cap="none" normalizeH="0" baseline="0" dirty="0">
                <a:ln>
                  <a:noFill/>
                </a:ln>
                <a:solidFill>
                  <a:schemeClr val="tx1"/>
                </a:solidFill>
                <a:effectLst/>
                <a:latin typeface="Calibri" pitchFamily="34" charset="0"/>
                <a:ea typeface="Calibri" pitchFamily="34" charset="0"/>
                <a:cs typeface="Times New Roman" pitchFamily="18" charset="0"/>
              </a:rPr>
              <a:t>XML service response</a:t>
            </a:r>
            <a:endParaRPr kumimoji="0" lang="en-US" alt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12" name="Text Box 13"/>
          <p:cNvSpPr txBox="1">
            <a:spLocks noChangeArrowheads="1"/>
          </p:cNvSpPr>
          <p:nvPr/>
        </p:nvSpPr>
        <p:spPr bwMode="auto">
          <a:xfrm>
            <a:off x="3379149" y="1968161"/>
            <a:ext cx="1905000" cy="619125"/>
          </a:xfrm>
          <a:prstGeom prst="rect">
            <a:avLst/>
          </a:prstGeom>
          <a:solidFill>
            <a:srgbClr val="FFFFFF"/>
          </a:solidFill>
          <a:ln w="6350">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100" b="0" i="0" u="none" strike="noStrike" cap="none" normalizeH="0" baseline="0" dirty="0">
                <a:ln>
                  <a:noFill/>
                </a:ln>
                <a:solidFill>
                  <a:schemeClr val="tx1"/>
                </a:solidFill>
                <a:effectLst/>
                <a:latin typeface="Calibri" pitchFamily="34" charset="0"/>
                <a:ea typeface="Calibri" pitchFamily="34" charset="0"/>
                <a:cs typeface="Times New Roman" pitchFamily="18" charset="0"/>
              </a:rPr>
              <a:t>&lt;</a:t>
            </a:r>
            <a:r>
              <a:rPr kumimoji="0" lang="en-US" altLang="en-US" sz="1100" b="0" i="0" u="none" strike="noStrike" cap="none" normalizeH="0" baseline="0" dirty="0" err="1">
                <a:ln>
                  <a:noFill/>
                </a:ln>
                <a:solidFill>
                  <a:schemeClr val="tx1"/>
                </a:solidFill>
                <a:effectLst/>
                <a:latin typeface="Calibri" pitchFamily="34" charset="0"/>
                <a:ea typeface="Calibri" pitchFamily="34" charset="0"/>
                <a:cs typeface="Times New Roman" pitchFamily="18" charset="0"/>
              </a:rPr>
              <a:t>m:GetCustomerinfo</a:t>
            </a:r>
            <a:r>
              <a:rPr kumimoji="0" lang="en-US" altLang="en-US" sz="1100" b="0" i="0" u="none" strike="noStrike" cap="none" normalizeH="0" baseline="0" dirty="0">
                <a:ln>
                  <a:noFill/>
                </a:ln>
                <a:solidFill>
                  <a:schemeClr val="tx1"/>
                </a:solidFill>
                <a:effectLst/>
                <a:latin typeface="Calibri" pitchFamily="34" charset="0"/>
                <a:ea typeface="Calibri" pitchFamily="34" charset="0"/>
                <a:cs typeface="Times New Roman" pitchFamily="18" charset="0"/>
              </a:rPr>
              <a:t>&gt;</a:t>
            </a:r>
            <a:endParaRPr kumimoji="0" lang="en-US" altLang="en-US" sz="8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chemeClr val="tx1"/>
                </a:solidFill>
                <a:effectLst/>
                <a:latin typeface="Calibri" pitchFamily="34" charset="0"/>
                <a:ea typeface="Calibri" pitchFamily="34" charset="0"/>
                <a:cs typeface="Times New Roman" pitchFamily="18" charset="0"/>
              </a:rPr>
              <a:t>&lt;account&gt;1069&lt;/account&gt;</a:t>
            </a:r>
            <a:endParaRPr kumimoji="0" lang="en-US" altLang="en-US" sz="8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chemeClr val="tx1"/>
                </a:solidFill>
                <a:effectLst/>
                <a:latin typeface="Calibri" pitchFamily="34" charset="0"/>
                <a:ea typeface="Calibri" pitchFamily="34" charset="0"/>
                <a:cs typeface="Times New Roman" pitchFamily="18" charset="0"/>
              </a:rPr>
              <a:t>&lt;/</a:t>
            </a:r>
            <a:r>
              <a:rPr kumimoji="0" lang="en-US" altLang="en-US" sz="1100" b="0" i="0" u="none" strike="noStrike" cap="none" normalizeH="0" baseline="0" dirty="0" err="1">
                <a:ln>
                  <a:noFill/>
                </a:ln>
                <a:solidFill>
                  <a:schemeClr val="tx1"/>
                </a:solidFill>
                <a:effectLst/>
                <a:latin typeface="Calibri" pitchFamily="34" charset="0"/>
                <a:ea typeface="Calibri" pitchFamily="34" charset="0"/>
                <a:cs typeface="Times New Roman" pitchFamily="18" charset="0"/>
              </a:rPr>
              <a:t>m:GetCustomerinfo</a:t>
            </a:r>
            <a:r>
              <a:rPr kumimoji="0" lang="en-US" altLang="en-US" sz="1100" b="0" i="0" u="none" strike="noStrike" cap="none" normalizeH="0" baseline="0" dirty="0">
                <a:ln>
                  <a:noFill/>
                </a:ln>
                <a:solidFill>
                  <a:schemeClr val="tx1"/>
                </a:solidFill>
                <a:effectLst/>
                <a:latin typeface="Calibri" pitchFamily="34" charset="0"/>
                <a:ea typeface="Calibri" pitchFamily="34" charset="0"/>
                <a:cs typeface="Times New Roman" pitchFamily="18" charset="0"/>
              </a:rPr>
              <a:t>&gt;</a:t>
            </a:r>
            <a:endParaRPr kumimoji="0" lang="en-US" alt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13" name="Text Box 14"/>
          <p:cNvSpPr txBox="1">
            <a:spLocks noChangeArrowheads="1"/>
          </p:cNvSpPr>
          <p:nvPr/>
        </p:nvSpPr>
        <p:spPr bwMode="auto">
          <a:xfrm>
            <a:off x="3147641" y="3720543"/>
            <a:ext cx="2675041" cy="1771650"/>
          </a:xfrm>
          <a:prstGeom prst="rect">
            <a:avLst/>
          </a:prstGeom>
          <a:solidFill>
            <a:srgbClr val="FFFFFF"/>
          </a:solidFill>
          <a:ln w="6350">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100" b="0" i="0" u="none" strike="noStrike" cap="none" normalizeH="0" baseline="0" dirty="0">
                <a:ln>
                  <a:noFill/>
                </a:ln>
                <a:solidFill>
                  <a:schemeClr val="tx1"/>
                </a:solidFill>
                <a:effectLst/>
                <a:latin typeface="Calibri" pitchFamily="34" charset="0"/>
                <a:ea typeface="Calibri" pitchFamily="34" charset="0"/>
                <a:cs typeface="Times New Roman" pitchFamily="18" charset="0"/>
              </a:rPr>
              <a:t>&lt;</a:t>
            </a:r>
            <a:r>
              <a:rPr kumimoji="0" lang="en-US" altLang="en-US" sz="1100" b="0" i="0" u="none" strike="noStrike" cap="none" normalizeH="0" baseline="0" dirty="0" err="1">
                <a:ln>
                  <a:noFill/>
                </a:ln>
                <a:solidFill>
                  <a:schemeClr val="tx1"/>
                </a:solidFill>
                <a:effectLst/>
                <a:latin typeface="Calibri" pitchFamily="34" charset="0"/>
                <a:ea typeface="Calibri" pitchFamily="34" charset="0"/>
                <a:cs typeface="Times New Roman" pitchFamily="18" charset="0"/>
              </a:rPr>
              <a:t>m:GetCustomerinfoResponse</a:t>
            </a:r>
            <a:r>
              <a:rPr kumimoji="0" lang="en-US" altLang="en-US" sz="1100" b="0" i="0" u="none" strike="noStrike" cap="none" normalizeH="0" baseline="0" dirty="0">
                <a:ln>
                  <a:noFill/>
                </a:ln>
                <a:solidFill>
                  <a:schemeClr val="tx1"/>
                </a:solidFill>
                <a:effectLst/>
                <a:latin typeface="Calibri" pitchFamily="34" charset="0"/>
                <a:ea typeface="Calibri" pitchFamily="34" charset="0"/>
                <a:cs typeface="Times New Roman" pitchFamily="18" charset="0"/>
              </a:rPr>
              <a:t>&gt;</a:t>
            </a:r>
            <a:endParaRPr kumimoji="0" lang="en-US" altLang="en-US" sz="8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chemeClr val="tx1"/>
                </a:solidFill>
                <a:effectLst/>
                <a:latin typeface="Calibri" pitchFamily="34" charset="0"/>
                <a:ea typeface="Calibri" pitchFamily="34" charset="0"/>
                <a:cs typeface="Times New Roman" pitchFamily="18" charset="0"/>
              </a:rPr>
              <a:t>&lt;name&gt;Barry &amp; Associates, Inc.&lt;/name&gt;</a:t>
            </a:r>
            <a:endParaRPr kumimoji="0" lang="en-US" altLang="en-US" sz="8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chemeClr val="tx1"/>
                </a:solidFill>
                <a:effectLst/>
                <a:latin typeface="Calibri" pitchFamily="34" charset="0"/>
                <a:ea typeface="Calibri" pitchFamily="34" charset="0"/>
                <a:cs typeface="Times New Roman" pitchFamily="18" charset="0"/>
              </a:rPr>
              <a:t>&lt;phone&gt;612-321-8156&lt;/phone&gt;</a:t>
            </a:r>
            <a:endParaRPr kumimoji="0" lang="en-US" altLang="en-US" sz="8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chemeClr val="tx1"/>
                </a:solidFill>
                <a:effectLst/>
                <a:latin typeface="Calibri" pitchFamily="34" charset="0"/>
                <a:ea typeface="Calibri" pitchFamily="34" charset="0"/>
                <a:cs typeface="Times New Roman" pitchFamily="18" charset="0"/>
              </a:rPr>
              <a:t>&lt;street1&gt;14597 Summit Shores&lt;/street1&gt;</a:t>
            </a:r>
            <a:endParaRPr kumimoji="0" lang="en-US" altLang="en-US" sz="8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chemeClr val="tx1"/>
                </a:solidFill>
                <a:effectLst/>
                <a:latin typeface="Calibri" pitchFamily="34" charset="0"/>
                <a:ea typeface="Calibri" pitchFamily="34" charset="0"/>
                <a:cs typeface="Times New Roman" pitchFamily="18" charset="0"/>
              </a:rPr>
              <a:t>&lt;city&gt;Burnsville&lt;/city&gt;</a:t>
            </a:r>
            <a:endParaRPr kumimoji="0" lang="en-US" altLang="en-US" sz="8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chemeClr val="tx1"/>
                </a:solidFill>
                <a:effectLst/>
                <a:latin typeface="Calibri" pitchFamily="34" charset="0"/>
                <a:ea typeface="Calibri" pitchFamily="34" charset="0"/>
                <a:cs typeface="Times New Roman" pitchFamily="18" charset="0"/>
              </a:rPr>
              <a:t>&lt;state&gt;MN&lt;/state&gt;</a:t>
            </a:r>
            <a:endParaRPr kumimoji="0" lang="en-US" altLang="en-US" sz="8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chemeClr val="tx1"/>
                </a:solidFill>
                <a:effectLst/>
                <a:latin typeface="Calibri" pitchFamily="34" charset="0"/>
                <a:ea typeface="Calibri" pitchFamily="34" charset="0"/>
                <a:cs typeface="Times New Roman" pitchFamily="18" charset="0"/>
              </a:rPr>
              <a:t>&lt;</a:t>
            </a:r>
            <a:r>
              <a:rPr kumimoji="0" lang="en-US" altLang="en-US" sz="1100" b="0" i="0" u="none" strike="noStrike" cap="none" normalizeH="0" baseline="0" dirty="0" err="1">
                <a:ln>
                  <a:noFill/>
                </a:ln>
                <a:solidFill>
                  <a:schemeClr val="tx1"/>
                </a:solidFill>
                <a:effectLst/>
                <a:latin typeface="Calibri" pitchFamily="34" charset="0"/>
                <a:ea typeface="Calibri" pitchFamily="34" charset="0"/>
                <a:cs typeface="Times New Roman" pitchFamily="18" charset="0"/>
              </a:rPr>
              <a:t>postalcode</a:t>
            </a:r>
            <a:r>
              <a:rPr kumimoji="0" lang="en-US" altLang="en-US" sz="1100" b="0" i="0" u="none" strike="noStrike" cap="none" normalizeH="0" baseline="0" dirty="0">
                <a:ln>
                  <a:noFill/>
                </a:ln>
                <a:solidFill>
                  <a:schemeClr val="tx1"/>
                </a:solidFill>
                <a:effectLst/>
                <a:latin typeface="Calibri" pitchFamily="34" charset="0"/>
                <a:ea typeface="Calibri" pitchFamily="34" charset="0"/>
                <a:cs typeface="Times New Roman" pitchFamily="18" charset="0"/>
              </a:rPr>
              <a:t>&gt;55306&lt;/</a:t>
            </a:r>
            <a:r>
              <a:rPr kumimoji="0" lang="en-US" altLang="en-US" sz="1100" b="0" i="0" u="none" strike="noStrike" cap="none" normalizeH="0" baseline="0" dirty="0" err="1">
                <a:ln>
                  <a:noFill/>
                </a:ln>
                <a:solidFill>
                  <a:schemeClr val="tx1"/>
                </a:solidFill>
                <a:effectLst/>
                <a:latin typeface="Calibri" pitchFamily="34" charset="0"/>
                <a:ea typeface="Calibri" pitchFamily="34" charset="0"/>
                <a:cs typeface="Times New Roman" pitchFamily="18" charset="0"/>
              </a:rPr>
              <a:t>postalcode</a:t>
            </a:r>
            <a:r>
              <a:rPr kumimoji="0" lang="en-US" altLang="en-US" sz="1100" b="0" i="0" u="none" strike="noStrike" cap="none" normalizeH="0" baseline="0" dirty="0">
                <a:ln>
                  <a:noFill/>
                </a:ln>
                <a:solidFill>
                  <a:schemeClr val="tx1"/>
                </a:solidFill>
                <a:effectLst/>
                <a:latin typeface="Calibri" pitchFamily="34" charset="0"/>
                <a:ea typeface="Calibri" pitchFamily="34" charset="0"/>
                <a:cs typeface="Times New Roman" pitchFamily="18" charset="0"/>
              </a:rPr>
              <a:t>&gt;</a:t>
            </a:r>
            <a:endParaRPr kumimoji="0" lang="en-US" altLang="en-US" sz="8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chemeClr val="tx1"/>
                </a:solidFill>
                <a:effectLst/>
                <a:latin typeface="Calibri" pitchFamily="34" charset="0"/>
                <a:ea typeface="Calibri" pitchFamily="34" charset="0"/>
                <a:cs typeface="Times New Roman" pitchFamily="18" charset="0"/>
              </a:rPr>
              <a:t>&lt;country&gt;United States&lt;/country&gt;</a:t>
            </a:r>
            <a:endParaRPr kumimoji="0" lang="en-US" altLang="en-US" sz="8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chemeClr val="tx1"/>
                </a:solidFill>
                <a:effectLst/>
                <a:latin typeface="Calibri" pitchFamily="34" charset="0"/>
                <a:ea typeface="Calibri" pitchFamily="34" charset="0"/>
                <a:cs typeface="Times New Roman" pitchFamily="18" charset="0"/>
              </a:rPr>
              <a:t>&lt;/</a:t>
            </a:r>
            <a:r>
              <a:rPr kumimoji="0" lang="en-US" altLang="en-US" sz="1100" b="0" i="0" u="none" strike="noStrike" cap="none" normalizeH="0" baseline="0" dirty="0" err="1">
                <a:ln>
                  <a:noFill/>
                </a:ln>
                <a:solidFill>
                  <a:schemeClr val="tx1"/>
                </a:solidFill>
                <a:effectLst/>
                <a:latin typeface="Calibri" pitchFamily="34" charset="0"/>
                <a:ea typeface="Calibri" pitchFamily="34" charset="0"/>
                <a:cs typeface="Times New Roman" pitchFamily="18" charset="0"/>
              </a:rPr>
              <a:t>m:GetCustomerinfoResponse</a:t>
            </a:r>
            <a:r>
              <a:rPr kumimoji="0" lang="en-US" altLang="en-US" sz="1100" b="0" i="0" u="none" strike="noStrike" cap="none" normalizeH="0" baseline="0" dirty="0">
                <a:ln>
                  <a:noFill/>
                </a:ln>
                <a:solidFill>
                  <a:schemeClr val="tx1"/>
                </a:solidFill>
                <a:effectLst/>
                <a:latin typeface="Calibri" pitchFamily="34" charset="0"/>
                <a:ea typeface="Calibri" pitchFamily="34" charset="0"/>
                <a:cs typeface="Times New Roman" pitchFamily="18" charset="0"/>
              </a:rPr>
              <a:t>&gt;</a:t>
            </a:r>
            <a:endParaRPr kumimoji="0" lang="en-US" altLang="en-US" sz="1800" b="0" i="0" u="none" strike="noStrike" cap="none" normalizeH="0" baseline="0" dirty="0">
              <a:ln>
                <a:noFill/>
              </a:ln>
              <a:solidFill>
                <a:schemeClr val="tx1"/>
              </a:solidFill>
              <a:effectLst/>
              <a:latin typeface="Arial" pitchFamily="34" charset="0"/>
              <a:cs typeface="Arial" pitchFamily="34" charset="0"/>
            </a:endParaRPr>
          </a:p>
        </p:txBody>
      </p:sp>
      <p:cxnSp>
        <p:nvCxnSpPr>
          <p:cNvPr id="15" name="Straight Arrow Connector 14"/>
          <p:cNvCxnSpPr/>
          <p:nvPr/>
        </p:nvCxnSpPr>
        <p:spPr>
          <a:xfrm flipH="1">
            <a:off x="4245924" y="2633348"/>
            <a:ext cx="85725" cy="15240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V="1">
            <a:off x="4239857" y="3425268"/>
            <a:ext cx="85725" cy="295275"/>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4" name="Rectangle 13"/>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7" name="Rectangle 19"/>
          <p:cNvSpPr>
            <a:spLocks noChangeArrowheads="1"/>
          </p:cNvSpPr>
          <p:nvPr/>
        </p:nvSpPr>
        <p:spPr bwMode="auto">
          <a:xfrm>
            <a:off x="0" y="45720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br>
              <a:rPr kumimoji="0" lang="en-US" altLang="en-US" sz="800" b="0" i="0" u="none" strike="noStrike" cap="none" normalizeH="0" baseline="0">
                <a:ln>
                  <a:noFill/>
                </a:ln>
                <a:solidFill>
                  <a:schemeClr val="tx1"/>
                </a:solidFill>
                <a:effectLst/>
                <a:latin typeface="Arial" pitchFamily="34" charset="0"/>
                <a:cs typeface="Arial" pitchFamily="34" charset="0"/>
              </a:rPr>
            </a:br>
            <a:endParaRPr kumimoji="0" lang="en-US" altLang="en-US" sz="1800" b="0" i="0" u="none" strike="noStrike" cap="none" normalizeH="0" baseline="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itchFamily="34" charset="0"/>
              <a:cs typeface="Arial" pitchFamily="34" charset="0"/>
            </a:endParaRPr>
          </a:p>
        </p:txBody>
      </p:sp>
      <p:sp>
        <p:nvSpPr>
          <p:cNvPr id="18" name="Rectangle 21"/>
          <p:cNvSpPr>
            <a:spLocks noChangeArrowheads="1"/>
          </p:cNvSpPr>
          <p:nvPr/>
        </p:nvSpPr>
        <p:spPr bwMode="auto">
          <a:xfrm>
            <a:off x="0" y="9144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800" b="0" i="0" u="none" strike="noStrike" cap="none" normalizeH="0" baseline="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itchFamily="34" charset="0"/>
              <a:cs typeface="Arial" pitchFamily="34"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306387" y="463550"/>
            <a:ext cx="8531225" cy="855663"/>
          </a:xfrm>
        </p:spPr>
        <p:txBody>
          <a:bodyPr>
            <a:normAutofit/>
          </a:bodyPr>
          <a:lstStyle/>
          <a:p>
            <a:r>
              <a:rPr lang="en-US" sz="1200" dirty="0"/>
              <a:t>1.1.1: Components</a:t>
            </a:r>
            <a:br>
              <a:rPr lang="en-US" sz="1200" dirty="0"/>
            </a:br>
            <a:r>
              <a:rPr lang="en-US" dirty="0"/>
              <a:t>Web Services - Components</a:t>
            </a:r>
            <a:endParaRPr lang="en-US" sz="2400" dirty="0"/>
          </a:p>
        </p:txBody>
      </p:sp>
      <p:sp>
        <p:nvSpPr>
          <p:cNvPr id="3" name="Content Placeholder 2"/>
          <p:cNvSpPr>
            <a:spLocks noGrp="1"/>
          </p:cNvSpPr>
          <p:nvPr>
            <p:ph idx="4294967295"/>
          </p:nvPr>
        </p:nvSpPr>
        <p:spPr>
          <a:xfrm>
            <a:off x="298450" y="1495425"/>
            <a:ext cx="8845550" cy="4643438"/>
          </a:xfrm>
        </p:spPr>
        <p:txBody>
          <a:bodyPr/>
          <a:lstStyle/>
          <a:p>
            <a:r>
              <a:rPr lang="en-US" dirty="0"/>
              <a:t>Components of Web Services</a:t>
            </a:r>
          </a:p>
          <a:p>
            <a:pPr lvl="1"/>
            <a:r>
              <a:rPr lang="en-US" dirty="0"/>
              <a:t>SOAP (Simple Object Access Protocol)</a:t>
            </a:r>
          </a:p>
          <a:p>
            <a:pPr lvl="2"/>
            <a:r>
              <a:rPr lang="en-US" dirty="0"/>
              <a:t>Deals with formatting XML documents for transmission between applications</a:t>
            </a:r>
          </a:p>
          <a:p>
            <a:pPr lvl="1"/>
            <a:r>
              <a:rPr lang="en-US" dirty="0"/>
              <a:t>WSDL (Web Services Description Language)</a:t>
            </a:r>
          </a:p>
          <a:p>
            <a:pPr lvl="2"/>
            <a:r>
              <a:rPr lang="en-US" dirty="0"/>
              <a:t>Defines all the details about a service</a:t>
            </a:r>
          </a:p>
          <a:p>
            <a:pPr lvl="1"/>
            <a:r>
              <a:rPr lang="en-US" dirty="0"/>
              <a:t>UDDI (Universal Description, Discovery and Integration)</a:t>
            </a:r>
          </a:p>
          <a:p>
            <a:pPr lvl="2"/>
            <a:r>
              <a:rPr lang="en-US" dirty="0"/>
              <a:t>Mechanism to advertise and discover  services</a:t>
            </a:r>
          </a:p>
          <a:p>
            <a:endParaRPr lang="en-US" dirty="0"/>
          </a:p>
          <a:p>
            <a:endParaRPr lang="en-US" dirty="0"/>
          </a:p>
        </p:txBody>
      </p:sp>
    </p:spTree>
    <p:extLst>
      <p:ext uri="{BB962C8B-B14F-4D97-AF65-F5344CB8AC3E}">
        <p14:creationId xmlns:p14="http://schemas.microsoft.com/office/powerpoint/2010/main" val="20395431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298450" y="463550"/>
            <a:ext cx="8531225" cy="855663"/>
          </a:xfrm>
        </p:spPr>
        <p:txBody>
          <a:bodyPr/>
          <a:lstStyle/>
          <a:p>
            <a:r>
              <a:rPr lang="en-US" sz="1200" dirty="0"/>
              <a:t>1.1.1: Components</a:t>
            </a:r>
            <a:br>
              <a:rPr lang="en-US" sz="1200" dirty="0"/>
            </a:br>
            <a:r>
              <a:rPr lang="en-US" dirty="0"/>
              <a:t>Web service - Components</a:t>
            </a:r>
            <a:endParaRPr lang="en-US" sz="2400" dirty="0"/>
          </a:p>
        </p:txBody>
      </p:sp>
      <p:sp>
        <p:nvSpPr>
          <p:cNvPr id="6" name="Content Placeholder 5"/>
          <p:cNvSpPr>
            <a:spLocks noGrp="1"/>
          </p:cNvSpPr>
          <p:nvPr>
            <p:ph idx="4294967295"/>
          </p:nvPr>
        </p:nvSpPr>
        <p:spPr>
          <a:xfrm>
            <a:off x="298450" y="1495425"/>
            <a:ext cx="8845550" cy="4643438"/>
          </a:xfrm>
        </p:spPr>
        <p:txBody>
          <a:bodyPr/>
          <a:lstStyle/>
          <a:p>
            <a:r>
              <a:rPr lang="en-US" dirty="0"/>
              <a:t>WSDL</a:t>
            </a:r>
          </a:p>
          <a:p>
            <a:pPr lvl="1"/>
            <a:r>
              <a:rPr lang="en-US" dirty="0"/>
              <a:t>WSDL is an implementation of XML and supplies a standard language for describing the interfaces to Web services</a:t>
            </a:r>
          </a:p>
          <a:p>
            <a:pPr lvl="1"/>
            <a:r>
              <a:rPr lang="en-US" dirty="0"/>
              <a:t>The following figure demonstrates the use of WSDL</a:t>
            </a:r>
          </a:p>
          <a:p>
            <a:pPr lvl="1"/>
            <a:endParaRPr lang="en-US" dirty="0"/>
          </a:p>
        </p:txBody>
      </p:sp>
      <p:pic>
        <p:nvPicPr>
          <p:cNvPr id="15362" name="Picture 2" descr="D:\Yukti Data\JWS\JWS-New Course-ELTP\web_services_basic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6290" y="3078646"/>
            <a:ext cx="5929745" cy="30861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298450" y="463550"/>
            <a:ext cx="8531225" cy="855663"/>
          </a:xfrm>
        </p:spPr>
        <p:txBody>
          <a:bodyPr/>
          <a:lstStyle/>
          <a:p>
            <a:r>
              <a:rPr lang="en-US" sz="1200" dirty="0"/>
              <a:t>1.1.1: Components</a:t>
            </a:r>
            <a:br>
              <a:rPr lang="en-US" sz="1200" dirty="0"/>
            </a:br>
            <a:r>
              <a:rPr lang="en-US" dirty="0"/>
              <a:t>Web service - Components</a:t>
            </a:r>
            <a:endParaRPr lang="en-US" sz="2400" dirty="0"/>
          </a:p>
        </p:txBody>
      </p:sp>
      <p:sp>
        <p:nvSpPr>
          <p:cNvPr id="6" name="Content Placeholder 5"/>
          <p:cNvSpPr>
            <a:spLocks noGrp="1"/>
          </p:cNvSpPr>
          <p:nvPr>
            <p:ph idx="4294967295"/>
          </p:nvPr>
        </p:nvSpPr>
        <p:spPr>
          <a:xfrm>
            <a:off x="298450" y="1495425"/>
            <a:ext cx="8845550" cy="4643438"/>
          </a:xfrm>
        </p:spPr>
        <p:txBody>
          <a:bodyPr/>
          <a:lstStyle/>
          <a:p>
            <a:r>
              <a:rPr lang="en-US" dirty="0"/>
              <a:t>WSDL </a:t>
            </a:r>
          </a:p>
          <a:p>
            <a:pPr lvl="1"/>
            <a:r>
              <a:rPr lang="en-US" dirty="0"/>
              <a:t>Standardizes how a web service represents input and output parameters of an invocation</a:t>
            </a:r>
          </a:p>
          <a:p>
            <a:pPr lvl="1"/>
            <a:r>
              <a:rPr lang="en-US" dirty="0"/>
              <a:t>Defines the function structures</a:t>
            </a:r>
          </a:p>
          <a:p>
            <a:pPr lvl="1"/>
            <a:r>
              <a:rPr lang="en-US" dirty="0"/>
              <a:t>Nature of the invocation (in, out parameter passing)</a:t>
            </a:r>
          </a:p>
          <a:p>
            <a:pPr lvl="1"/>
            <a:r>
              <a:rPr lang="en-US" dirty="0"/>
              <a:t>Services protocol binding</a:t>
            </a:r>
          </a:p>
        </p:txBody>
      </p:sp>
    </p:spTree>
    <p:extLst>
      <p:ext uri="{BB962C8B-B14F-4D97-AF65-F5344CB8AC3E}">
        <p14:creationId xmlns:p14="http://schemas.microsoft.com/office/powerpoint/2010/main" val="14965845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296598" y="495200"/>
            <a:ext cx="8531225" cy="855663"/>
          </a:xfrm>
        </p:spPr>
        <p:txBody>
          <a:bodyPr/>
          <a:lstStyle/>
          <a:p>
            <a:r>
              <a:rPr lang="en-US" sz="1200" dirty="0"/>
              <a:t>1.1.1: Components</a:t>
            </a:r>
            <a:br>
              <a:rPr lang="en-US" dirty="0"/>
            </a:br>
            <a:r>
              <a:rPr lang="en-US" dirty="0"/>
              <a:t>Web service : Components and architecture</a:t>
            </a:r>
            <a:endParaRPr lang="en-US" sz="2400" dirty="0"/>
          </a:p>
        </p:txBody>
      </p:sp>
      <p:sp>
        <p:nvSpPr>
          <p:cNvPr id="4" name="Content Placeholder 5"/>
          <p:cNvSpPr txBox="1">
            <a:spLocks/>
          </p:cNvSpPr>
          <p:nvPr/>
        </p:nvSpPr>
        <p:spPr>
          <a:xfrm>
            <a:off x="298516" y="1494766"/>
            <a:ext cx="8845484" cy="4643751"/>
          </a:xfrm>
          <a:prstGeom prst="rect">
            <a:avLst/>
          </a:prstGeom>
        </p:spPr>
        <p:txBody>
          <a:bodyPr/>
          <a:lstStyle>
            <a:lvl1pPr marL="166189" indent="-166189" algn="l" defTabSz="914342" rtl="0" eaLnBrk="1" latinLnBrk="0" hangingPunct="1">
              <a:lnSpc>
                <a:spcPct val="90000"/>
              </a:lnSpc>
              <a:spcBef>
                <a:spcPts val="0"/>
              </a:spcBef>
              <a:spcAft>
                <a:spcPts val="600"/>
              </a:spcAft>
              <a:buClr>
                <a:schemeClr val="accent5"/>
              </a:buClr>
              <a:buFont typeface="Wingdings" pitchFamily="2" charset="2"/>
              <a:buChar char="§"/>
              <a:defRPr sz="2200" b="0" kern="1200">
                <a:solidFill>
                  <a:schemeClr val="bg2">
                    <a:lumMod val="50000"/>
                  </a:schemeClr>
                </a:solidFill>
                <a:latin typeface="+mn-lt"/>
                <a:ea typeface="+mn-ea"/>
                <a:cs typeface="+mn-cs"/>
              </a:defRPr>
            </a:lvl1pPr>
            <a:lvl2pPr marL="355600" indent="-180975" algn="l" defTabSz="914342" rtl="0" eaLnBrk="1" latinLnBrk="0" hangingPunct="1">
              <a:lnSpc>
                <a:spcPct val="90000"/>
              </a:lnSpc>
              <a:spcBef>
                <a:spcPts val="0"/>
              </a:spcBef>
              <a:spcAft>
                <a:spcPts val="600"/>
              </a:spcAft>
              <a:buClr>
                <a:schemeClr val="accent3"/>
              </a:buClr>
              <a:buFont typeface="Wingdings" pitchFamily="2" charset="2"/>
              <a:buChar char="§"/>
              <a:defRPr sz="1800" kern="1200">
                <a:solidFill>
                  <a:schemeClr val="bg2">
                    <a:lumMod val="50000"/>
                  </a:schemeClr>
                </a:solidFill>
                <a:latin typeface="+mn-lt"/>
                <a:ea typeface="+mn-ea"/>
                <a:cs typeface="+mn-cs"/>
              </a:defRPr>
            </a:lvl2pPr>
            <a:lvl3pPr marL="536575" indent="-165100" algn="l" defTabSz="914342" rtl="0" eaLnBrk="1" latinLnBrk="0" hangingPunct="1">
              <a:lnSpc>
                <a:spcPct val="90000"/>
              </a:lnSpc>
              <a:spcBef>
                <a:spcPts val="0"/>
              </a:spcBef>
              <a:spcAft>
                <a:spcPts val="600"/>
              </a:spcAft>
              <a:buClr>
                <a:schemeClr val="accent2"/>
              </a:buClr>
              <a:buFont typeface="Arial" pitchFamily="34" charset="0"/>
              <a:buChar char="•"/>
              <a:tabLst/>
              <a:defRPr sz="1600" kern="1200">
                <a:solidFill>
                  <a:schemeClr val="bg2">
                    <a:lumMod val="50000"/>
                  </a:schemeClr>
                </a:solidFill>
                <a:latin typeface="+mn-lt"/>
                <a:ea typeface="+mn-ea"/>
                <a:cs typeface="+mn-cs"/>
              </a:defRPr>
            </a:lvl3pPr>
            <a:lvl4pPr marL="711200" indent="-165100" algn="l" defTabSz="914342" rtl="0" eaLnBrk="1" latinLnBrk="0" hangingPunct="1">
              <a:lnSpc>
                <a:spcPct val="90000"/>
              </a:lnSpc>
              <a:spcBef>
                <a:spcPts val="0"/>
              </a:spcBef>
              <a:spcAft>
                <a:spcPts val="600"/>
              </a:spcAft>
              <a:buClr>
                <a:schemeClr val="bg2"/>
              </a:buClr>
              <a:buFont typeface="Arial" pitchFamily="34" charset="0"/>
              <a:buChar char="–"/>
              <a:tabLst/>
              <a:defRPr sz="1400" kern="1200">
                <a:solidFill>
                  <a:schemeClr val="bg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UDDI</a:t>
            </a:r>
          </a:p>
          <a:p>
            <a:pPr lvl="1"/>
            <a:r>
              <a:rPr lang="en-US" dirty="0"/>
              <a:t>provides a standard mechanism for dynamic description, discovery and integration of web services</a:t>
            </a:r>
          </a:p>
          <a:p>
            <a:pPr lvl="1"/>
            <a:r>
              <a:rPr lang="en-US" dirty="0"/>
              <a:t>Gives a world wide registry of Web services</a:t>
            </a:r>
          </a:p>
          <a:p>
            <a:pPr marL="166189" lvl="1" indent="-166189">
              <a:buClr>
                <a:schemeClr val="accent5"/>
              </a:buClr>
            </a:pPr>
            <a:r>
              <a:rPr lang="en-US" sz="2200" dirty="0"/>
              <a:t>Web service architecture</a:t>
            </a:r>
          </a:p>
          <a:p>
            <a:pPr lvl="1"/>
            <a:endParaRPr lang="en-US" dirty="0"/>
          </a:p>
          <a:p>
            <a:pPr lvl="1"/>
            <a:endParaRPr lang="en-US" dirty="0"/>
          </a:p>
        </p:txBody>
      </p:sp>
      <p:cxnSp>
        <p:nvCxnSpPr>
          <p:cNvPr id="16" name="Straight Arrow Connector 15"/>
          <p:cNvCxnSpPr/>
          <p:nvPr/>
        </p:nvCxnSpPr>
        <p:spPr>
          <a:xfrm rot="16200000" flipV="1">
            <a:off x="5634517" y="3703047"/>
            <a:ext cx="1066800" cy="1441938"/>
          </a:xfrm>
          <a:prstGeom prst="straightConnector1">
            <a:avLst/>
          </a:prstGeom>
          <a:ln w="25400">
            <a:headEnd type="arrow"/>
            <a:tailEnd type="arrow"/>
          </a:ln>
        </p:spPr>
        <p:style>
          <a:lnRef idx="1">
            <a:schemeClr val="accent1"/>
          </a:lnRef>
          <a:fillRef idx="0">
            <a:schemeClr val="accent1"/>
          </a:fillRef>
          <a:effectRef idx="0">
            <a:schemeClr val="accent1"/>
          </a:effectRef>
          <a:fontRef idx="minor">
            <a:schemeClr val="tx1"/>
          </a:fontRef>
        </p:style>
      </p:cxnSp>
      <p:grpSp>
        <p:nvGrpSpPr>
          <p:cNvPr id="2" name="Group 1"/>
          <p:cNvGrpSpPr/>
          <p:nvPr/>
        </p:nvGrpSpPr>
        <p:grpSpPr>
          <a:xfrm>
            <a:off x="851522" y="3391844"/>
            <a:ext cx="7251673" cy="2784772"/>
            <a:chOff x="851522" y="3391844"/>
            <a:chExt cx="7251673" cy="2784772"/>
          </a:xfrm>
        </p:grpSpPr>
        <p:sp>
          <p:nvSpPr>
            <p:cNvPr id="6" name="Flowchart: Magnetic Disk 5"/>
            <p:cNvSpPr/>
            <p:nvPr/>
          </p:nvSpPr>
          <p:spPr>
            <a:xfrm>
              <a:off x="3688486" y="3391844"/>
              <a:ext cx="1758462" cy="1122505"/>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600" dirty="0"/>
                <a:t>Registry</a:t>
              </a:r>
            </a:p>
          </p:txBody>
        </p:sp>
        <p:sp>
          <p:nvSpPr>
            <p:cNvPr id="8" name="Rectangle 7"/>
            <p:cNvSpPr/>
            <p:nvPr/>
          </p:nvSpPr>
          <p:spPr>
            <a:xfrm>
              <a:off x="851522" y="4912390"/>
              <a:ext cx="1899138" cy="1219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600" dirty="0">
                  <a:solidFill>
                    <a:schemeClr val="bg1"/>
                  </a:solidFill>
                </a:rPr>
                <a:t>Web Service</a:t>
              </a:r>
            </a:p>
          </p:txBody>
        </p:sp>
        <p:sp>
          <p:nvSpPr>
            <p:cNvPr id="9" name="Rectangle 8"/>
            <p:cNvSpPr/>
            <p:nvPr/>
          </p:nvSpPr>
          <p:spPr>
            <a:xfrm>
              <a:off x="5446948" y="4957416"/>
              <a:ext cx="1899138" cy="1219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600" dirty="0"/>
                <a:t>Service Client</a:t>
              </a:r>
            </a:p>
          </p:txBody>
        </p:sp>
        <p:sp>
          <p:nvSpPr>
            <p:cNvPr id="11" name="TextBox 10"/>
            <p:cNvSpPr txBox="1"/>
            <p:nvPr/>
          </p:nvSpPr>
          <p:spPr>
            <a:xfrm>
              <a:off x="1186163" y="3718973"/>
              <a:ext cx="1499128" cy="461665"/>
            </a:xfrm>
            <a:prstGeom prst="rect">
              <a:avLst/>
            </a:prstGeom>
            <a:noFill/>
          </p:spPr>
          <p:txBody>
            <a:bodyPr wrap="none">
              <a:spAutoFit/>
            </a:bodyPr>
            <a:lstStyle/>
            <a:p>
              <a:pPr>
                <a:defRPr/>
              </a:pPr>
              <a:r>
                <a:rPr lang="en-US" sz="1200" dirty="0"/>
                <a:t>1. Service registers</a:t>
              </a:r>
            </a:p>
            <a:p>
              <a:pPr lvl="1">
                <a:defRPr/>
              </a:pPr>
              <a:r>
                <a:rPr lang="en-US" sz="1200" dirty="0"/>
                <a:t>PUBLISH</a:t>
              </a:r>
            </a:p>
          </p:txBody>
        </p:sp>
        <p:cxnSp>
          <p:nvCxnSpPr>
            <p:cNvPr id="12" name="Straight Arrow Connector 11"/>
            <p:cNvCxnSpPr/>
            <p:nvPr/>
          </p:nvCxnSpPr>
          <p:spPr>
            <a:xfrm rot="5400000" flipH="1" flipV="1">
              <a:off x="2507386" y="3738217"/>
              <a:ext cx="990600" cy="137160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3254358" y="5646065"/>
              <a:ext cx="1856903" cy="461665"/>
            </a:xfrm>
            <a:prstGeom prst="rect">
              <a:avLst/>
            </a:prstGeom>
            <a:noFill/>
          </p:spPr>
          <p:txBody>
            <a:bodyPr wrap="square">
              <a:spAutoFit/>
            </a:bodyPr>
            <a:lstStyle/>
            <a:p>
              <a:pPr>
                <a:defRPr/>
              </a:pPr>
              <a:r>
                <a:rPr lang="en-US" sz="1200" b="1" dirty="0"/>
                <a:t>3. Client calls service</a:t>
              </a:r>
            </a:p>
            <a:p>
              <a:pPr>
                <a:defRPr/>
              </a:pPr>
              <a:r>
                <a:rPr lang="en-US" sz="1200" b="1" dirty="0"/>
                <a:t>BIND</a:t>
              </a:r>
            </a:p>
          </p:txBody>
        </p:sp>
        <p:cxnSp>
          <p:nvCxnSpPr>
            <p:cNvPr id="14" name="Straight Arrow Connector 13"/>
            <p:cNvCxnSpPr/>
            <p:nvPr/>
          </p:nvCxnSpPr>
          <p:spPr>
            <a:xfrm flipH="1">
              <a:off x="2750660" y="5492859"/>
              <a:ext cx="2971269" cy="66997"/>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6344733" y="3658969"/>
              <a:ext cx="1758462" cy="646331"/>
            </a:xfrm>
            <a:prstGeom prst="rect">
              <a:avLst/>
            </a:prstGeom>
            <a:noFill/>
          </p:spPr>
          <p:txBody>
            <a:bodyPr>
              <a:spAutoFit/>
            </a:bodyPr>
            <a:lstStyle/>
            <a:p>
              <a:pPr>
                <a:defRPr/>
              </a:pPr>
              <a:r>
                <a:rPr lang="en-US" sz="1200" dirty="0"/>
                <a:t>2. Client request service location</a:t>
              </a:r>
            </a:p>
            <a:p>
              <a:pPr>
                <a:defRPr/>
              </a:pPr>
              <a:r>
                <a:rPr lang="en-US" sz="1200" dirty="0"/>
                <a:t>FIND</a:t>
              </a:r>
            </a:p>
          </p:txBody>
        </p:sp>
      </p:gr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wYnDl6hGIEiK2JQntAZnxg"/>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wYnDl6hGIEiK2JQntAZnxg"/>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heme/theme1.xml><?xml version="1.0" encoding="utf-8"?>
<a:theme xmlns:a="http://schemas.openxmlformats.org/drawingml/2006/main" name="Section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_NEW template_CG" id="{503C1DEE-B8E4-4B69-9D97-BBA729C1B7C8}" vid="{D402EEFE-15E7-483D-8A8B-C0D1F6FA0BF2}"/>
    </a:ext>
  </a:extLst>
</a:theme>
</file>

<file path=ppt/theme/theme2.xml><?xml version="1.0" encoding="utf-8"?>
<a:theme xmlns:a="http://schemas.openxmlformats.org/drawingml/2006/main" name="Content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_NEW template_CG" id="{503C1DEE-B8E4-4B69-9D97-BBA729C1B7C8}" vid="{D62C5B02-DB0C-41FB-BDEB-B0054E93272C}"/>
    </a:ext>
  </a:extLst>
</a:theme>
</file>

<file path=ppt/theme/theme3.xml><?xml version="1.0" encoding="utf-8"?>
<a:theme xmlns:a="http://schemas.openxmlformats.org/drawingml/2006/main" name="Content and Image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_NEW template_CG" id="{503C1DEE-B8E4-4B69-9D97-BBA729C1B7C8}" vid="{D859A5F2-C739-41AA-9514-D41AE2EC2FA5}"/>
    </a:ext>
  </a:extLst>
</a:theme>
</file>

<file path=ppt/theme/theme4.xml><?xml version="1.0" encoding="utf-8"?>
<a:theme xmlns:a="http://schemas.openxmlformats.org/drawingml/2006/main" name="Capgemini 2017_Cover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_NEW template_CG" id="{503C1DEE-B8E4-4B69-9D97-BBA729C1B7C8}" vid="{22E8C0FC-19AA-49B3-8B48-D5D7B28791A3}"/>
    </a:ext>
  </a:extLst>
</a:theme>
</file>

<file path=ppt/theme/theme5.xml><?xml version="1.0" encoding="utf-8"?>
<a:theme xmlns:a="http://schemas.openxmlformats.org/drawingml/2006/main" name="1_Content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_NEW template_CG" id="{503C1DEE-B8E4-4B69-9D97-BBA729C1B7C8}" vid="{D62C5B02-DB0C-41FB-BDEB-B0054E93272C}"/>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Material_x0020_Type xmlns="f9b258c7-9c72-463b-80f6-91d061ebb25d">Class book</Material_x0020_Type>
    <Category xmlns="f9b258c7-9c72-463b-80f6-91d061ebb25d">Module Artifact</Category>
    <_Version xmlns="http://schemas.microsoft.com/sharepoint/v3/fields" xsi:nil="true"/>
    <_DCDateModified xmlns="http://schemas.microsoft.com/sharepoint/v3/fields" xsi:nil="true"/>
    <Level xmlns="f9b258c7-9c72-463b-80f6-91d061ebb25d">L1</Level>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A0AE62D972F90F4BABD1137CCFB20CA1" ma:contentTypeVersion="6" ma:contentTypeDescription="Create a new document." ma:contentTypeScope="" ma:versionID="2bbef86511ba2588bc91d47363499510">
  <xsd:schema xmlns:xsd="http://www.w3.org/2001/XMLSchema" xmlns:xs="http://www.w3.org/2001/XMLSchema" xmlns:p="http://schemas.microsoft.com/office/2006/metadata/properties" xmlns:ns1="f9b258c7-9c72-463b-80f6-91d061ebb25d" xmlns:ns3="http://schemas.microsoft.com/sharepoint/v3/fields" targetNamespace="http://schemas.microsoft.com/office/2006/metadata/properties" ma:root="true" ma:fieldsID="eb827f4a88cabd8c5609f4e55a7167a7" ns1:_="" ns3:_="">
    <xsd:import namespace="f9b258c7-9c72-463b-80f6-91d061ebb25d"/>
    <xsd:import namespace="http://schemas.microsoft.com/sharepoint/v3/fields"/>
    <xsd:element name="properties">
      <xsd:complexType>
        <xsd:sequence>
          <xsd:element name="documentManagement">
            <xsd:complexType>
              <xsd:all>
                <xsd:element ref="ns1:Level"/>
                <xsd:element ref="ns1:Category"/>
                <xsd:element ref="ns1:Material_x0020_Type"/>
                <xsd:element ref="ns3:_DCDateModified" minOccurs="0"/>
                <xsd:element ref="ns3: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9b258c7-9c72-463b-80f6-91d061ebb25d" elementFormDefault="qualified">
    <xsd:import namespace="http://schemas.microsoft.com/office/2006/documentManagement/types"/>
    <xsd:import namespace="http://schemas.microsoft.com/office/infopath/2007/PartnerControls"/>
    <xsd:element name="Level" ma:index="0" ma:displayName="Level" ma:format="Dropdown" ma:internalName="Level">
      <xsd:simpleType>
        <xsd:restriction base="dms:Choice">
          <xsd:enumeration value="L1"/>
          <xsd:enumeration value="L2"/>
          <xsd:enumeration value="L3"/>
          <xsd:enumeration value="L4"/>
          <xsd:enumeration value="Common"/>
        </xsd:restriction>
      </xsd:simpleType>
    </xsd:element>
    <xsd:element name="Category" ma:index="1" ma:displayName="Category" ma:default="Module Artifact" ma:format="Dropdown" ma:internalName="Category">
      <xsd:simpleType>
        <xsd:restriction base="dms:Choice">
          <xsd:enumeration value="Module Artifact"/>
          <xsd:enumeration value="Assessment Component"/>
        </xsd:restriction>
      </xsd:simpleType>
    </xsd:element>
    <xsd:element name="Material_x0020_Type" ma:index="2" ma:displayName="Material Type" ma:default="Class book" ma:format="Dropdown" ma:internalName="Material_x0020_Type">
      <xsd:simpleType>
        <xsd:restriction base="dms:Choice">
          <xsd:enumeration value="Demos"/>
          <xsd:enumeration value="Extra Example"/>
          <xsd:enumeration value="Extra Material"/>
          <xsd:enumeration value="Suggestions"/>
          <xsd:enumeration value="General"/>
          <xsd:enumeration value="Module Test Practical"/>
          <xsd:enumeration value="Module Test Theory"/>
          <xsd:enumeration value="Quiz"/>
          <xsd:enumeration value="Class book"/>
          <xsd:enumeration value="Lab book"/>
          <xsd:enumeration value="Recordings"/>
        </xsd:restriction>
      </xsd:simple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DCDateModified" ma:index="5" nillable="true" ma:displayName="Date Modified" ma:description="The date on which this resource was last modified" ma:format="DateTime" ma:internalName="_DCDateModified">
      <xsd:simpleType>
        <xsd:restriction base="dms:DateTime"/>
      </xsd:simpleType>
    </xsd:element>
    <xsd:element name="_Version" ma:index="6"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9" ma:displayName="Content Type"/>
        <xsd:element ref="dc:title" minOccurs="0" maxOccurs="1" ma:index="3"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B673CDC-8BE6-4391-ABD9-A817C61AB8C9}">
  <ds:schemaRefs>
    <ds:schemaRef ds:uri="http://schemas.microsoft.com/sharepoint/v3/contenttype/forms"/>
  </ds:schemaRefs>
</ds:datastoreItem>
</file>

<file path=customXml/itemProps2.xml><?xml version="1.0" encoding="utf-8"?>
<ds:datastoreItem xmlns:ds="http://schemas.openxmlformats.org/officeDocument/2006/customXml" ds:itemID="{7C1830C8-F522-4AF4-83DD-915E4EE23EB4}">
  <ds:schemaRefs>
    <ds:schemaRef ds:uri="http://schemas.microsoft.com/office/2006/metadata/properties"/>
    <ds:schemaRef ds:uri="http://schemas.microsoft.com/office/infopath/2007/PartnerControls"/>
    <ds:schemaRef ds:uri="f9b258c7-9c72-463b-80f6-91d061ebb25d"/>
    <ds:schemaRef ds:uri="http://schemas.microsoft.com/sharepoint/v3/fields"/>
  </ds:schemaRefs>
</ds:datastoreItem>
</file>

<file path=customXml/itemProps3.xml><?xml version="1.0" encoding="utf-8"?>
<ds:datastoreItem xmlns:ds="http://schemas.openxmlformats.org/officeDocument/2006/customXml" ds:itemID="{5C2EAA41-28B2-470E-A286-E51C0304965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9b258c7-9c72-463b-80f6-91d061ebb25d"/>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7677</TotalTime>
  <Words>2108</Words>
  <Application>Microsoft Office PowerPoint</Application>
  <PresentationFormat>On-screen Show (4:3)</PresentationFormat>
  <Paragraphs>337</Paragraphs>
  <Slides>17</Slides>
  <Notes>17</Notes>
  <HiddenSlides>0</HiddenSlides>
  <MMClips>0</MMClips>
  <ScaleCrop>false</ScaleCrop>
  <HeadingPairs>
    <vt:vector size="8" baseType="variant">
      <vt:variant>
        <vt:lpstr>Fonts Used</vt:lpstr>
      </vt:variant>
      <vt:variant>
        <vt:i4>6</vt:i4>
      </vt:variant>
      <vt:variant>
        <vt:lpstr>Theme</vt:lpstr>
      </vt:variant>
      <vt:variant>
        <vt:i4>5</vt:i4>
      </vt:variant>
      <vt:variant>
        <vt:lpstr>Embedded OLE Servers</vt:lpstr>
      </vt:variant>
      <vt:variant>
        <vt:i4>1</vt:i4>
      </vt:variant>
      <vt:variant>
        <vt:lpstr>Slide Titles</vt:lpstr>
      </vt:variant>
      <vt:variant>
        <vt:i4>17</vt:i4>
      </vt:variant>
    </vt:vector>
  </HeadingPairs>
  <TitlesOfParts>
    <vt:vector size="29" baseType="lpstr">
      <vt:lpstr>Arial</vt:lpstr>
      <vt:lpstr>Calibri</vt:lpstr>
      <vt:lpstr>Georgia</vt:lpstr>
      <vt:lpstr>Times New Roman</vt:lpstr>
      <vt:lpstr>Verdana</vt:lpstr>
      <vt:lpstr>Wingdings</vt:lpstr>
      <vt:lpstr>Section slides</vt:lpstr>
      <vt:lpstr>Content Layouts</vt:lpstr>
      <vt:lpstr>Content and Image Layouts</vt:lpstr>
      <vt:lpstr>Capgemini 2017_Cover slides</vt:lpstr>
      <vt:lpstr>1_Content Layouts</vt:lpstr>
      <vt:lpstr>think-cell Slide</vt:lpstr>
      <vt:lpstr>RESTFul Webservices with Spring</vt:lpstr>
      <vt:lpstr>Lesson Objectives</vt:lpstr>
      <vt:lpstr>1.1: Overview Web Services - Overview</vt:lpstr>
      <vt:lpstr>1.1.1: Components  Web service – Components </vt:lpstr>
      <vt:lpstr>1.1.1: Components Web service - Components</vt:lpstr>
      <vt:lpstr>1.1.1: Components Web Services - Components</vt:lpstr>
      <vt:lpstr>1.1.1: Components Web service - Components</vt:lpstr>
      <vt:lpstr>1.1.1: Components Web service - Components</vt:lpstr>
      <vt:lpstr>1.1.1: Components Web service : Components and architecture</vt:lpstr>
      <vt:lpstr>1.1.2: Working  How do Web services work [Ordering in restaurant]</vt:lpstr>
      <vt:lpstr>1.1.2: Working  How do Web services work</vt:lpstr>
      <vt:lpstr>1.2.: Messages HTTP and SOAP Messages</vt:lpstr>
      <vt:lpstr>1.3.: Overview – JAX- WS and JAX - RS JAX- WS - Overview</vt:lpstr>
      <vt:lpstr>1.3.: Overview – JAX- WS and JAX - RS JAX- RS - Overview</vt:lpstr>
      <vt:lpstr>Summary</vt:lpstr>
      <vt:lpstr>Review Question</vt:lpstr>
      <vt:lpstr>Review Question: Match the Following</vt:lpstr>
    </vt:vector>
  </TitlesOfParts>
  <Company>Hewlett-Packard Company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ClassBook-LessonXX</dc:title>
  <dc:creator>iGATE</dc:creator>
  <cp:lastModifiedBy>Tembhare, Anjulata</cp:lastModifiedBy>
  <cp:revision>347</cp:revision>
  <dcterms:created xsi:type="dcterms:W3CDTF">2012-05-18T02:59:15Z</dcterms:created>
  <dcterms:modified xsi:type="dcterms:W3CDTF">2018-02-12T10:12:52Z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emplateUrl">
    <vt:lpwstr/>
  </property>
  <property fmtid="{D5CDD505-2E9C-101B-9397-08002B2CF9AE}" pid="3" name="ContentTypeId">
    <vt:lpwstr>0x010100A0AE62D972F90F4BABD1137CCFB20CA1</vt:lpwstr>
  </property>
</Properties>
</file>